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56" r:id="rId6"/>
    <p:sldId id="345" r:id="rId7"/>
    <p:sldId id="321" r:id="rId8"/>
    <p:sldId id="348" r:id="rId9"/>
    <p:sldId id="347" r:id="rId10"/>
    <p:sldId id="350" r:id="rId11"/>
    <p:sldId id="349" r:id="rId12"/>
    <p:sldId id="334" r:id="rId13"/>
    <p:sldId id="351" r:id="rId14"/>
    <p:sldId id="327" r:id="rId15"/>
    <p:sldId id="346" r:id="rId16"/>
    <p:sldId id="352" r:id="rId17"/>
    <p:sldId id="353" r:id="rId18"/>
    <p:sldId id="35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546EB8-8548-4FDA-B5E1-FBB0CA1B8E2D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060B9C-B1C3-42AD-A618-5270140CB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26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243D24-84B1-4507-8EBA-49627806CB81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2AD756-BB4B-4B6D-91C5-FA1EB00BE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25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E322601F-4965-4D6B-8DA3-638B0CAA5501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2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4CD97F2D-672D-49CB-8D88-4E479D17356E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11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4CD97F2D-672D-49CB-8D88-4E479D17356E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12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4CD97F2D-672D-49CB-8D88-4E479D17356E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13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4CD97F2D-672D-49CB-8D88-4E479D17356E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14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D5C3FA76-4FEB-4DC8-8111-9439AEE326F8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3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D5C3FA76-4FEB-4DC8-8111-9439AEE326F8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4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D5C3FA76-4FEB-4DC8-8111-9439AEE326F8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5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D5C3FA76-4FEB-4DC8-8111-9439AEE326F8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6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D5C3FA76-4FEB-4DC8-8111-9439AEE326F8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7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D7CD2BB7-A5AA-4F67-80B9-1412AB21CC6B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8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D7CD2BB7-A5AA-4F67-80B9-1412AB21CC6B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9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4CD97F2D-672D-49CB-8D88-4E479D17356E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10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163C9-A946-493E-B6B2-1ABA924B2191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51F2E-42FC-47D4-AF27-68FD7FA50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CA87F-7EC2-4842-8CAE-60829CCE63F5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623E1-FC41-4912-99AC-8738E9AFE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754F1-881B-4E2B-89C5-8F80564AB1BB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876BD-3A97-4B89-A2A3-A38FBAD43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64385-178C-4600-9BEA-21471811B505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DCF3-B65B-431D-9EAC-C7A760E10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01E3-EB0B-4502-858E-AA53C8A6DCF7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43FBC-B72F-4165-AC90-33DB9333C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60B8-2D69-4B55-A4F2-605ABC2615CB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7DDFA-41E9-4717-A511-24519AD13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5C8E3-06B2-48E9-BF5D-A9B740E2BE7B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871A-F852-489B-A17B-705F31FAF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A9D68-7B6E-4121-B164-6E287FD4607B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BE520-7D6D-4B85-9CFB-ABB8B98E6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BF36-A761-477E-A256-596A59A123F3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198C-D48B-4961-92EB-CF953BA5C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E58E7-FD84-4414-936D-505D47D5F4AD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952FD-E3EA-4A13-BDD9-E6D1A0166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63DDC-8B70-4143-8F2C-640DE2B837EA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73D1-92C0-4122-9C03-4C08A95C1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02155C-0051-4B9F-92D3-BE6D2B27613B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7E3225-F76D-445F-9737-D16CE82CE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Рекомендации </a:t>
            </a:r>
            <a:b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удалению всплывающих рекламных баннеров в </a:t>
            </a: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Kundelik.kz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860032" y="4653136"/>
            <a:ext cx="3888432" cy="1752600"/>
          </a:xfrm>
        </p:spPr>
        <p:txBody>
          <a:bodyPr/>
          <a:lstStyle/>
          <a:p>
            <a:pPr algn="l"/>
            <a:r>
              <a:rPr lang="kk-KZ" sz="2000" b="1" dirty="0" smtClean="0">
                <a:solidFill>
                  <a:srgbClr val="0070C0"/>
                </a:solidFill>
              </a:rPr>
              <a:t>   Методист ГМК  Капчикова Н. Т.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755576" y="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ГУ «Отдел образования по городу Усть-Каменогорску </a:t>
            </a:r>
            <a:endParaRPr lang="en-US" sz="20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управления </a:t>
            </a:r>
            <a:r>
              <a:rPr lang="ru-RU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образования Восточно-Казахстанской области»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 bwMode="auto">
          <a:xfrm>
            <a:off x="2627784" y="5877272"/>
            <a:ext cx="432048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 Усть-Каменогорск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kk-KZ" sz="2000" b="1" dirty="0" smtClean="0">
                <a:solidFill>
                  <a:srgbClr val="0070C0"/>
                </a:solidFill>
                <a:latin typeface="+mn-lt"/>
                <a:cs typeface="+mn-cs"/>
              </a:rPr>
              <a:t>2021 год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8"/>
          <p:cNvSpPr>
            <a:spLocks noGrp="1" noChangeArrowheads="1"/>
          </p:cNvSpPr>
          <p:nvPr>
            <p:ph type="title"/>
          </p:nvPr>
        </p:nvSpPr>
        <p:spPr>
          <a:xfrm>
            <a:off x="661988" y="425450"/>
            <a:ext cx="7940675" cy="1079500"/>
          </a:xfrm>
        </p:spPr>
        <p:txBody>
          <a:bodyPr/>
          <a:lstStyle/>
          <a:p>
            <a:r>
              <a:rPr lang="ru-RU" sz="3600" dirty="0" smtClean="0">
                <a:solidFill>
                  <a:srgbClr val="FFFFFF"/>
                </a:solidFill>
                <a:sym typeface="Arial" charset="0"/>
              </a:rPr>
              <a:t>Функция отслеживания страниц браузера </a:t>
            </a:r>
            <a:r>
              <a:rPr lang="en-US" sz="3600" dirty="0" smtClean="0">
                <a:solidFill>
                  <a:srgbClr val="FFFFFF"/>
                </a:solidFill>
                <a:sym typeface="Arial" charset="0"/>
              </a:rPr>
              <a:t>(cookies</a:t>
            </a:r>
            <a:r>
              <a:rPr lang="kk-KZ" sz="3600" dirty="0" smtClean="0">
                <a:solidFill>
                  <a:srgbClr val="FFFFFF"/>
                </a:solidFill>
                <a:sym typeface="Arial" charset="0"/>
              </a:rPr>
              <a:t>)</a:t>
            </a:r>
            <a:endParaRPr lang="ru-RU" sz="3600" dirty="0" smtClean="0">
              <a:solidFill>
                <a:srgbClr val="FFFFFF"/>
              </a:solidFill>
              <a:sym typeface="Arial" charset="0"/>
            </a:endParaRPr>
          </a:p>
        </p:txBody>
      </p:sp>
      <p:sp>
        <p:nvSpPr>
          <p:cNvPr id="8196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5508104" y="2060848"/>
            <a:ext cx="3337818" cy="1878012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kk-KZ" sz="2000" b="1" dirty="0" smtClean="0">
                <a:solidFill>
                  <a:srgbClr val="002060"/>
                </a:solidFill>
                <a:sym typeface="Arial" charset="0"/>
              </a:rPr>
              <a:t>Причиной возникновения некорректного рекламного информирования на страницах системы может быть функция отслеживания страниц (</a:t>
            </a:r>
            <a:r>
              <a:rPr lang="en-US" sz="2000" b="1" dirty="0" smtClean="0">
                <a:solidFill>
                  <a:srgbClr val="002060"/>
                </a:solidFill>
                <a:sym typeface="Arial" charset="0"/>
              </a:rPr>
              <a:t>cookies</a:t>
            </a:r>
            <a:r>
              <a:rPr lang="kk-KZ" sz="2000" b="1" dirty="0" smtClean="0">
                <a:solidFill>
                  <a:srgbClr val="002060"/>
                </a:solidFill>
                <a:sym typeface="Arial" charset="0"/>
              </a:rPr>
              <a:t>), реализованная в каждом браузере, работа которой сводится к отслеживанию просмотренных ранее  веб-страниц.  </a:t>
            </a:r>
            <a:endParaRPr lang="ru-RU" sz="2400" b="1" dirty="0" smtClean="0">
              <a:solidFill>
                <a:srgbClr val="002060"/>
              </a:solidFill>
              <a:sym typeface="Arial" charset="0"/>
            </a:endParaRPr>
          </a:p>
        </p:txBody>
      </p:sp>
      <p:pic>
        <p:nvPicPr>
          <p:cNvPr id="8203" name="Picture 11" descr="https://lumpics.ru/wp-content/uploads/2020/07/otklyuchenie-blokirovki-kuki-v-brauzere-opera.png"/>
          <p:cNvPicPr>
            <a:picLocks noChangeAspect="1" noChangeArrowheads="1"/>
          </p:cNvPicPr>
          <p:nvPr/>
        </p:nvPicPr>
        <p:blipFill>
          <a:blip r:embed="rId4" cstate="print"/>
          <a:srcRect l="4164" t="3390" r="2837" b="3390"/>
          <a:stretch>
            <a:fillRect/>
          </a:stretch>
        </p:blipFill>
        <p:spPr bwMode="auto">
          <a:xfrm>
            <a:off x="467544" y="1988840"/>
            <a:ext cx="4824536" cy="3960440"/>
          </a:xfrm>
          <a:prstGeom prst="rect">
            <a:avLst/>
          </a:prstGeom>
          <a:noFill/>
          <a:ln w="19050">
            <a:solidFill>
              <a:srgbClr val="0052F6"/>
            </a:solidFill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8"/>
          <p:cNvSpPr>
            <a:spLocks noGrp="1" noChangeArrowheads="1"/>
          </p:cNvSpPr>
          <p:nvPr>
            <p:ph type="title"/>
          </p:nvPr>
        </p:nvSpPr>
        <p:spPr>
          <a:xfrm>
            <a:off x="661988" y="425450"/>
            <a:ext cx="7940675" cy="1079500"/>
          </a:xfrm>
        </p:spPr>
        <p:txBody>
          <a:bodyPr/>
          <a:lstStyle/>
          <a:p>
            <a:r>
              <a:rPr lang="ru-RU" sz="3600" dirty="0" smtClean="0">
                <a:solidFill>
                  <a:srgbClr val="FFFFFF"/>
                </a:solidFill>
                <a:sym typeface="Arial" charset="0"/>
              </a:rPr>
              <a:t>Функция отслеживания страниц браузера </a:t>
            </a:r>
            <a:r>
              <a:rPr lang="en-US" sz="3600" dirty="0" smtClean="0">
                <a:solidFill>
                  <a:srgbClr val="FFFFFF"/>
                </a:solidFill>
                <a:sym typeface="Arial" charset="0"/>
              </a:rPr>
              <a:t>(cookies</a:t>
            </a:r>
            <a:r>
              <a:rPr lang="kk-KZ" sz="3600" dirty="0" smtClean="0">
                <a:solidFill>
                  <a:srgbClr val="FFFFFF"/>
                </a:solidFill>
                <a:sym typeface="Arial" charset="0"/>
              </a:rPr>
              <a:t>)</a:t>
            </a:r>
            <a:endParaRPr lang="ru-RU" sz="3600" dirty="0" smtClean="0">
              <a:solidFill>
                <a:srgbClr val="FFFFFF"/>
              </a:solidFill>
              <a:sym typeface="Arial" charset="0"/>
            </a:endParaRPr>
          </a:p>
        </p:txBody>
      </p:sp>
      <p:sp>
        <p:nvSpPr>
          <p:cNvPr id="8196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5796136" y="2060848"/>
            <a:ext cx="3049786" cy="1878012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kk-KZ" sz="2000" b="1" dirty="0" smtClean="0">
                <a:solidFill>
                  <a:srgbClr val="002060"/>
                </a:solidFill>
                <a:sym typeface="Arial" charset="0"/>
              </a:rPr>
              <a:t>Функция отслеживания страниц (</a:t>
            </a:r>
            <a:r>
              <a:rPr lang="en-US" sz="2000" b="1" dirty="0" smtClean="0">
                <a:solidFill>
                  <a:srgbClr val="002060"/>
                </a:solidFill>
                <a:sym typeface="Arial" charset="0"/>
              </a:rPr>
              <a:t>cookies</a:t>
            </a:r>
            <a:r>
              <a:rPr lang="kk-KZ" sz="2000" b="1" dirty="0" smtClean="0">
                <a:solidFill>
                  <a:srgbClr val="002060"/>
                </a:solidFill>
                <a:sym typeface="Arial" charset="0"/>
              </a:rPr>
              <a:t>) запоминает различные контекстные баннеры с других сайтов, и может сохранять вредоносное программное обеспечение с других сайтов, содержащих вирусную рекламу.</a:t>
            </a:r>
            <a:endParaRPr lang="ru-RU" sz="2000" b="1" dirty="0" smtClean="0">
              <a:solidFill>
                <a:srgbClr val="002060"/>
              </a:solidFill>
              <a:sym typeface="Arial" charset="0"/>
            </a:endParaRPr>
          </a:p>
        </p:txBody>
      </p:sp>
      <p:pic>
        <p:nvPicPr>
          <p:cNvPr id="7" name="Picture 2" descr="https://partition-magic-ru.ru/wp-content/uploads/3/e/4/3e482934ea15a5bf87932ac06a02b439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88840"/>
            <a:ext cx="5203278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836712"/>
            <a:ext cx="446449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Применение данных рекомендации поможет вам избавиться от вредоносной рекламы в электронном журнале и вы сможете сделать работу в </a:t>
            </a:r>
            <a:r>
              <a:rPr lang="en-US" sz="2800" b="1" dirty="0" smtClean="0">
                <a:solidFill>
                  <a:srgbClr val="002060"/>
                </a:solidFill>
              </a:rPr>
              <a:t>“Kundelik.kz” </a:t>
            </a:r>
            <a:r>
              <a:rPr lang="ru-RU" sz="2800" b="1" dirty="0" smtClean="0">
                <a:solidFill>
                  <a:srgbClr val="002060"/>
                </a:solidFill>
              </a:rPr>
              <a:t>безопаснее.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9" name="Объект 4">
            <a:extLst>
              <a:ext uri="{FF2B5EF4-FFF2-40B4-BE49-F238E27FC236}">
                <a16:creationId xmlns="" xmlns:a16="http://schemas.microsoft.com/office/drawing/2014/main" id="{E53FBE4E-B4F7-4714-9387-53DDBA93C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t="17328" r="24760" b="-1327"/>
          <a:stretch>
            <a:fillRect/>
          </a:stretch>
        </p:blipFill>
        <p:spPr>
          <a:xfrm>
            <a:off x="5220072" y="2132856"/>
            <a:ext cx="3672408" cy="3960440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8"/>
          <p:cNvSpPr>
            <a:spLocks noGrp="1" noChangeArrowheads="1"/>
          </p:cNvSpPr>
          <p:nvPr>
            <p:ph type="title"/>
          </p:nvPr>
        </p:nvSpPr>
        <p:spPr>
          <a:xfrm>
            <a:off x="661988" y="425450"/>
            <a:ext cx="7940675" cy="1079500"/>
          </a:xfrm>
        </p:spPr>
        <p:txBody>
          <a:bodyPr/>
          <a:lstStyle/>
          <a:p>
            <a:r>
              <a:rPr lang="kk-KZ" sz="3600" b="1" dirty="0" smtClean="0">
                <a:solidFill>
                  <a:schemeClr val="bg1"/>
                </a:solidFill>
              </a:rPr>
              <a:t>Ответственным по работе в системе “</a:t>
            </a:r>
            <a:r>
              <a:rPr lang="en-US" sz="3600" b="1" dirty="0" smtClean="0">
                <a:solidFill>
                  <a:schemeClr val="bg1"/>
                </a:solidFill>
              </a:rPr>
              <a:t>Kundelik.kz</a:t>
            </a:r>
            <a:r>
              <a:rPr lang="kk-KZ" sz="3600" b="1" dirty="0" smtClean="0">
                <a:solidFill>
                  <a:schemeClr val="bg1"/>
                </a:solidFill>
              </a:rPr>
              <a:t>” необходимо:</a:t>
            </a:r>
            <a:endParaRPr lang="ru-RU" sz="3600" b="1" dirty="0" smtClean="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kk-KZ" sz="2800" b="1" dirty="0" smtClean="0">
                <a:solidFill>
                  <a:srgbClr val="002060"/>
                </a:solidFill>
              </a:rPr>
              <a:t>провести разъяснительную работу среди педагогов и родителей.</a:t>
            </a:r>
          </a:p>
          <a:p>
            <a:r>
              <a:rPr lang="kk-KZ" sz="2800" b="1" dirty="0" smtClean="0">
                <a:solidFill>
                  <a:srgbClr val="002060"/>
                </a:solidFill>
              </a:rPr>
              <a:t>Отчет о проделанной работе направить на электронную почту </a:t>
            </a:r>
            <a:r>
              <a:rPr lang="en-US" sz="2800" b="1" dirty="0" smtClean="0">
                <a:solidFill>
                  <a:srgbClr val="002060"/>
                </a:solidFill>
              </a:rPr>
              <a:t>kapchikova@goroo.ukg.kz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908720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8"/>
          <p:cNvSpPr>
            <a:spLocks noGrp="1" noChangeArrowheads="1"/>
          </p:cNvSpPr>
          <p:nvPr>
            <p:ph type="title"/>
          </p:nvPr>
        </p:nvSpPr>
        <p:spPr>
          <a:xfrm>
            <a:off x="611560" y="1052736"/>
            <a:ext cx="7940675" cy="10795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b="1" dirty="0" smtClean="0">
              <a:solidFill>
                <a:schemeClr val="bg1"/>
              </a:solidFill>
              <a:sym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711" t="25029"/>
          <a:stretch>
            <a:fillRect/>
          </a:stretch>
        </p:blipFill>
        <p:spPr bwMode="auto">
          <a:xfrm>
            <a:off x="2339752" y="2708920"/>
            <a:ext cx="6534919" cy="37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1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7344816" cy="10795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FF"/>
                </a:solidFill>
                <a:sym typeface="Arial" charset="0"/>
              </a:rPr>
              <a:t>В последнее время в системе </a:t>
            </a:r>
            <a:r>
              <a:rPr lang="ru-RU" sz="2400" b="1" dirty="0" err="1" smtClean="0">
                <a:solidFill>
                  <a:srgbClr val="FFFFFF"/>
                </a:solidFill>
                <a:sym typeface="Arial" charset="0"/>
              </a:rPr>
              <a:t>Kundelik.kz</a:t>
            </a:r>
            <a:r>
              <a:rPr lang="ru-RU" sz="2400" b="1" dirty="0" smtClean="0">
                <a:solidFill>
                  <a:srgbClr val="FFFFFF"/>
                </a:solidFill>
                <a:sym typeface="Arial" charset="0"/>
              </a:rPr>
              <a:t/>
            </a:r>
            <a:br>
              <a:rPr lang="ru-RU" sz="2400" b="1" dirty="0" smtClean="0">
                <a:solidFill>
                  <a:srgbClr val="FFFFFF"/>
                </a:solidFill>
                <a:sym typeface="Arial" charset="0"/>
              </a:rPr>
            </a:br>
            <a:r>
              <a:rPr lang="ru-RU" sz="2400" b="1" dirty="0" smtClean="0">
                <a:solidFill>
                  <a:srgbClr val="FFFFFF"/>
                </a:solidFill>
                <a:sym typeface="Arial" charset="0"/>
              </a:rPr>
              <a:t>участились случаи всплывающих рекламных баннеров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hidden">
          <a:xfrm>
            <a:off x="539552" y="5517232"/>
            <a:ext cx="7992888" cy="6667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6275"/>
                  <a:invGamma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7" name="Объект 8">
            <a:extLst>
              <a:ext uri="{FF2B5EF4-FFF2-40B4-BE49-F238E27FC236}">
                <a16:creationId xmlns="" xmlns:a16="http://schemas.microsoft.com/office/drawing/2014/main" id="{A83502DE-191C-46A7-820B-FE7899DF2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7992888" cy="3600400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MSN icon safety shie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1169" y="2276872"/>
            <a:ext cx="3982831" cy="521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XP icon credential manag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284984"/>
            <a:ext cx="136705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279525" y="-6492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4632325" y="-7254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985125" y="-8778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4" name="Rectangle 23"/>
          <p:cNvSpPr>
            <a:spLocks noGrp="1" noChangeArrowheads="1"/>
          </p:cNvSpPr>
          <p:nvPr>
            <p:ph type="title"/>
          </p:nvPr>
        </p:nvSpPr>
        <p:spPr>
          <a:xfrm>
            <a:off x="1403648" y="476672"/>
            <a:ext cx="6278562" cy="11350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FF"/>
                </a:solidFill>
                <a:sym typeface="Arial" charset="0"/>
              </a:rPr>
              <a:t>Как убрать рекламу в системе «</a:t>
            </a:r>
            <a:r>
              <a:rPr lang="ru-RU" sz="3600" b="1" dirty="0" err="1" smtClean="0">
                <a:solidFill>
                  <a:srgbClr val="FFFFFF"/>
                </a:solidFill>
                <a:sym typeface="Arial" charset="0"/>
              </a:rPr>
              <a:t>Kundelik.kz</a:t>
            </a:r>
            <a:r>
              <a:rPr lang="ru-RU" sz="3600" b="1" dirty="0" smtClean="0">
                <a:solidFill>
                  <a:srgbClr val="FFFFFF"/>
                </a:solidFill>
                <a:sym typeface="Arial" charset="0"/>
              </a:rPr>
              <a:t>»</a:t>
            </a:r>
            <a:endParaRPr lang="ru-RU" sz="3600" dirty="0" smtClean="0">
              <a:solidFill>
                <a:srgbClr val="FFFFFF"/>
              </a:solidFill>
              <a:sym typeface="Arial" charset="0"/>
            </a:endParaRPr>
          </a:p>
        </p:txBody>
      </p:sp>
      <p:sp>
        <p:nvSpPr>
          <p:cNvPr id="4105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467544" y="2132856"/>
            <a:ext cx="4947840" cy="4127078"/>
          </a:xfrm>
        </p:spPr>
        <p:txBody>
          <a:bodyPr/>
          <a:lstStyle/>
          <a:p>
            <a:pPr marL="0" indent="0" algn="just">
              <a:spcBef>
                <a:spcPct val="4000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sym typeface="Arial" charset="0"/>
              </a:rPr>
              <a:t>Если на страницах электронного журнала появляются рекламные баннеры неподобающего характера, необходимо:</a:t>
            </a:r>
          </a:p>
          <a:p>
            <a:pPr marL="457200" indent="-457200" algn="just">
              <a:spcBef>
                <a:spcPct val="40000"/>
              </a:spcBef>
              <a:buFont typeface="Arial" charset="0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sym typeface="Arial" charset="0"/>
              </a:rPr>
              <a:t>Почистить кэш текущего браузера;</a:t>
            </a:r>
          </a:p>
          <a:p>
            <a:pPr marL="457200" indent="-457200" algn="just">
              <a:spcBef>
                <a:spcPct val="40000"/>
              </a:spcBef>
              <a:buFont typeface="Arial" charset="0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sym typeface="Arial" charset="0"/>
              </a:rPr>
              <a:t>Проверить компьютер на наличие вредоносного программного обеспечения;</a:t>
            </a:r>
          </a:p>
          <a:p>
            <a:pPr marL="457200" indent="-457200" algn="just">
              <a:spcBef>
                <a:spcPct val="40000"/>
              </a:spcBef>
              <a:buFont typeface="Arial" charset="0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sym typeface="Arial" charset="0"/>
              </a:rPr>
              <a:t>Проверить включенные </a:t>
            </a:r>
            <a:r>
              <a:rPr lang="ru-RU" sz="2000" b="1" dirty="0" err="1" smtClean="0">
                <a:solidFill>
                  <a:srgbClr val="002060"/>
                </a:solidFill>
                <a:sym typeface="Arial" charset="0"/>
              </a:rPr>
              <a:t>плагины</a:t>
            </a:r>
            <a:r>
              <a:rPr lang="ru-RU" sz="2000" b="1" dirty="0" smtClean="0">
                <a:solidFill>
                  <a:srgbClr val="002060"/>
                </a:solidFill>
                <a:sym typeface="Arial" charset="0"/>
              </a:rPr>
              <a:t> в браузере и  при необходимости отключить их.</a:t>
            </a:r>
            <a:r>
              <a:rPr lang="ru-RU" sz="2000" dirty="0" smtClean="0">
                <a:solidFill>
                  <a:srgbClr val="002060"/>
                </a:solidFill>
                <a:sym typeface="Arial" charset="0"/>
              </a:rPr>
              <a:t> 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279525" y="-6492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4632325" y="-7254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985125" y="-8778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4" name="Rectangle 23"/>
          <p:cNvSpPr>
            <a:spLocks noGrp="1" noChangeArrowheads="1"/>
          </p:cNvSpPr>
          <p:nvPr>
            <p:ph type="title"/>
          </p:nvPr>
        </p:nvSpPr>
        <p:spPr>
          <a:xfrm>
            <a:off x="1403648" y="476672"/>
            <a:ext cx="6278562" cy="11350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FF"/>
                </a:solidFill>
                <a:sym typeface="Arial" charset="0"/>
              </a:rPr>
              <a:t>Как очистить кэш браузера?</a:t>
            </a:r>
            <a:endParaRPr lang="ru-RU" sz="3600" dirty="0" smtClean="0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79876" name="Picture 4" descr="https://img-fotki.yandex.ru/get/9825/46912807.dd/0_bd0a0_9cfcbd1e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844824"/>
            <a:ext cx="7128792" cy="4606983"/>
          </a:xfrm>
          <a:prstGeom prst="rect">
            <a:avLst/>
          </a:prstGeom>
          <a:noFill/>
          <a:ln w="28575">
            <a:solidFill>
              <a:srgbClr val="0052F6"/>
            </a:solidFill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279525" y="-6492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4632325" y="-7254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985125" y="-8778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4" name="Rectangle 23"/>
          <p:cNvSpPr>
            <a:spLocks noGrp="1" noChangeArrowheads="1"/>
          </p:cNvSpPr>
          <p:nvPr>
            <p:ph type="title"/>
          </p:nvPr>
        </p:nvSpPr>
        <p:spPr>
          <a:xfrm>
            <a:off x="1403648" y="476672"/>
            <a:ext cx="6278562" cy="11350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FF"/>
                </a:solidFill>
                <a:sym typeface="Arial" charset="0"/>
              </a:rPr>
              <a:t>Как очистить кэш браузера?</a:t>
            </a:r>
            <a:endParaRPr lang="ru-RU" sz="3600" dirty="0" smtClean="0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79874" name="Picture 2" descr="https://partition-magic-ru.ru/wp-content/uploads/e/7/f/e7f7885714aa45fcf1e77eff776352a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44824"/>
            <a:ext cx="7416824" cy="4536504"/>
          </a:xfrm>
          <a:prstGeom prst="rect">
            <a:avLst/>
          </a:prstGeom>
          <a:noFill/>
          <a:ln w="19050">
            <a:solidFill>
              <a:srgbClr val="0052F6"/>
            </a:solidFill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279525" y="-6492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4632325" y="-7254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985125" y="-8778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4" name="Rectangle 23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113506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FF"/>
                </a:solidFill>
                <a:sym typeface="Arial" charset="0"/>
              </a:rPr>
              <a:t>Проверка компьютера на наличие вредоносного программного обеспечения</a:t>
            </a:r>
            <a:endParaRPr lang="ru-RU" sz="3200" dirty="0" smtClean="0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16832"/>
            <a:ext cx="3954463" cy="427037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11560" y="4869160"/>
            <a:ext cx="39470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100000"/>
            </a:pPr>
            <a:r>
              <a:rPr lang="ru-RU" sz="2400" b="1" i="1" dirty="0">
                <a:solidFill>
                  <a:srgbClr val="BF191D"/>
                </a:solidFill>
                <a:sym typeface="Arial" charset="0"/>
              </a:rPr>
              <a:t>Не позволяйте истечь </a:t>
            </a:r>
            <a:br>
              <a:rPr lang="ru-RU" sz="2400" b="1" i="1" dirty="0">
                <a:solidFill>
                  <a:srgbClr val="BF191D"/>
                </a:solidFill>
                <a:sym typeface="Arial" charset="0"/>
              </a:rPr>
            </a:br>
            <a:r>
              <a:rPr lang="ru-RU" sz="2400" b="1" i="1" dirty="0">
                <a:solidFill>
                  <a:srgbClr val="BF191D"/>
                </a:solidFill>
                <a:sym typeface="Arial" charset="0"/>
              </a:rPr>
              <a:t>сроку его действия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587875" y="2204864"/>
            <a:ext cx="45561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Times" pitchFamily="18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Антивирусное программное обеспечение помогает обнаруживать и удалять компьютерные вирусы, прежде чем они смогут навредить.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Times" pitchFamily="18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Для эффективности анти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-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вирусного программного обеспечения регулярно обновляйте его.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279525" y="-6492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4632325" y="-7254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985125" y="-8778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4" name="Rectangle 23"/>
          <p:cNvSpPr>
            <a:spLocks noGrp="1" noChangeArrowheads="1"/>
          </p:cNvSpPr>
          <p:nvPr>
            <p:ph type="title"/>
          </p:nvPr>
        </p:nvSpPr>
        <p:spPr>
          <a:xfrm>
            <a:off x="1403648" y="476672"/>
            <a:ext cx="6278562" cy="11350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FF"/>
                </a:solidFill>
                <a:sym typeface="Arial" charset="0"/>
              </a:rPr>
              <a:t>Как отключить </a:t>
            </a:r>
            <a:r>
              <a:rPr lang="ru-RU" sz="3600" b="1" dirty="0" err="1" smtClean="0">
                <a:solidFill>
                  <a:srgbClr val="FFFFFF"/>
                </a:solidFill>
                <a:sym typeface="Arial" charset="0"/>
              </a:rPr>
              <a:t>плагины</a:t>
            </a:r>
            <a:r>
              <a:rPr lang="ru-RU" sz="3600" b="1" dirty="0" smtClean="0">
                <a:solidFill>
                  <a:srgbClr val="FFFFFF"/>
                </a:solidFill>
                <a:sym typeface="Arial" charset="0"/>
              </a:rPr>
              <a:t> браузера?</a:t>
            </a:r>
            <a:endParaRPr lang="ru-RU" sz="3600" dirty="0" smtClean="0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81922" name="Picture 2" descr="https://pc-consultant.ru/wp-content/uploads/2019/02/Vvodim-v-adresnuju-stroku-brauzera-zapros-i-nazhimaem-Enter--1024x6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44824"/>
            <a:ext cx="7704856" cy="45220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8"/>
          <p:cNvSpPr>
            <a:spLocks noGrp="1" noChangeArrowheads="1"/>
          </p:cNvSpPr>
          <p:nvPr>
            <p:ph type="title"/>
          </p:nvPr>
        </p:nvSpPr>
        <p:spPr>
          <a:xfrm>
            <a:off x="701675" y="493713"/>
            <a:ext cx="7739063" cy="968375"/>
          </a:xfrm>
        </p:spPr>
        <p:txBody>
          <a:bodyPr/>
          <a:lstStyle/>
          <a:p>
            <a:r>
              <a:rPr lang="kk-KZ" sz="3200" dirty="0" smtClean="0">
                <a:solidFill>
                  <a:srgbClr val="FFFFFF"/>
                </a:solidFill>
                <a:sym typeface="Arial" charset="0"/>
              </a:rPr>
              <a:t>Браузеры Интернета</a:t>
            </a:r>
            <a:endParaRPr lang="ru-RU" sz="3200" dirty="0" smtClean="0">
              <a:solidFill>
                <a:srgbClr val="FFFFFF"/>
              </a:solidFill>
              <a:sym typeface="Arial" charset="0"/>
            </a:endParaRPr>
          </a:p>
        </p:txBody>
      </p:sp>
      <p:sp>
        <p:nvSpPr>
          <p:cNvPr id="1536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85775" y="2217738"/>
            <a:ext cx="3942209" cy="1878012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600" b="1" dirty="0" smtClean="0">
                <a:solidFill>
                  <a:srgbClr val="002060"/>
                </a:solidFill>
                <a:sym typeface="Arial" charset="0"/>
              </a:rPr>
              <a:t>Если данные методы не изменили ситуацию в браузере, необходимо зайти в систему через другой браузер.</a:t>
            </a:r>
          </a:p>
        </p:txBody>
      </p:sp>
      <p:pic>
        <p:nvPicPr>
          <p:cNvPr id="15367" name="Picture 7" descr="https://avatars.mds.yandex.net/get-zen_doc/1880127/pub_5dc17e893d008800aeec9415_5dc18210c7e50c00ae4be996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276872"/>
            <a:ext cx="5070103" cy="37978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8"/>
          <p:cNvSpPr>
            <a:spLocks noGrp="1" noChangeArrowheads="1"/>
          </p:cNvSpPr>
          <p:nvPr>
            <p:ph type="title"/>
          </p:nvPr>
        </p:nvSpPr>
        <p:spPr>
          <a:xfrm>
            <a:off x="701675" y="493713"/>
            <a:ext cx="7739063" cy="968375"/>
          </a:xfrm>
        </p:spPr>
        <p:txBody>
          <a:bodyPr/>
          <a:lstStyle/>
          <a:p>
            <a:r>
              <a:rPr lang="kk-KZ" sz="3200" dirty="0" smtClean="0">
                <a:solidFill>
                  <a:srgbClr val="FFFFFF"/>
                </a:solidFill>
                <a:sym typeface="Arial" charset="0"/>
              </a:rPr>
              <a:t>Обновление плагинов</a:t>
            </a:r>
            <a:endParaRPr lang="ru-RU" sz="3200" dirty="0" smtClean="0">
              <a:solidFill>
                <a:srgbClr val="FFFFFF"/>
              </a:solidFill>
              <a:sym typeface="Arial" charset="0"/>
            </a:endParaRPr>
          </a:p>
        </p:txBody>
      </p:sp>
      <p:sp>
        <p:nvSpPr>
          <p:cNvPr id="1536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771800" y="4653136"/>
            <a:ext cx="5904656" cy="1878012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  <a:sym typeface="Arial" charset="0"/>
              </a:rPr>
              <a:t>Также вирусная и </a:t>
            </a:r>
            <a:r>
              <a:rPr lang="ru-RU" sz="2400" b="1" dirty="0" err="1" smtClean="0">
                <a:solidFill>
                  <a:srgbClr val="002060"/>
                </a:solidFill>
                <a:sym typeface="Arial" charset="0"/>
              </a:rPr>
              <a:t>баннерная</a:t>
            </a:r>
            <a:r>
              <a:rPr lang="ru-RU" sz="2400" b="1" dirty="0" smtClean="0">
                <a:solidFill>
                  <a:srgbClr val="002060"/>
                </a:solidFill>
                <a:sym typeface="Arial" charset="0"/>
              </a:rPr>
              <a:t> реклама может распространяться в качестве обновления </a:t>
            </a:r>
            <a:r>
              <a:rPr lang="ru-RU" sz="2400" b="1" dirty="0" err="1" smtClean="0">
                <a:solidFill>
                  <a:srgbClr val="002060"/>
                </a:solidFill>
                <a:sym typeface="Arial" charset="0"/>
              </a:rPr>
              <a:t>плагинов</a:t>
            </a:r>
            <a:r>
              <a:rPr lang="ru-RU" sz="2400" b="1" dirty="0" smtClean="0">
                <a:solidFill>
                  <a:srgbClr val="002060"/>
                </a:solidFill>
                <a:sym typeface="Arial" charset="0"/>
              </a:rPr>
              <a:t>, устанавливаясь автоматически, без подтверждения пользователя.</a:t>
            </a:r>
          </a:p>
        </p:txBody>
      </p:sp>
      <p:pic>
        <p:nvPicPr>
          <p:cNvPr id="92162" name="Picture 2" descr="https://i2.wp.com/recomp.pro/assets/images/articles/kak-udalit-banner-s-kompyutera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6552728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2009-10-07T17:05:47Z</outs:dateTime>
      <outs:isPinned>true</outs:isPinned>
    </outs:relatedDate>
    <outs:relatedDate>
      <outs:type>2</outs:type>
      <outs:displayName>Created</outs:displayName>
      <outs:dateTime>2009-04-04T14:52:01Z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Denis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alexyash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CA6ABF0D40A7244ABCA51D43BE5D9A7" ma:contentTypeVersion="1" ma:contentTypeDescription="Создание документа." ma:contentTypeScope="" ma:versionID="eda92dc3d655b6a5f35eef1d49fd50a9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6433b2bd21717ea862bba6e2ab66b05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FE22ED-2311-4B26-9175-9A09C0DBE9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CBE18B-7636-4D7B-B12E-52578BA01951}">
  <ds:schemaRefs>
    <ds:schemaRef ds:uri="http://schemas.microsoft.com/office/2009/outspace/metadata"/>
  </ds:schemaRefs>
</ds:datastoreItem>
</file>

<file path=customXml/itemProps3.xml><?xml version="1.0" encoding="utf-8"?>
<ds:datastoreItem xmlns:ds="http://schemas.openxmlformats.org/officeDocument/2006/customXml" ds:itemID="{558AB43C-A24C-4995-8DE7-E334037B81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FD96C50C-B160-4040-9B35-7680803E8666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308</Words>
  <Application>Microsoft Office PowerPoint</Application>
  <PresentationFormat>Экран (4:3)</PresentationFormat>
  <Paragraphs>45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Рекомендации  по удалению всплывающих рекламных баннеров в Kundelik.kz</vt:lpstr>
      <vt:lpstr>В последнее время в системе Kundelik.kz участились случаи всплывающих рекламных баннеров</vt:lpstr>
      <vt:lpstr>Как убрать рекламу в системе «Kundelik.kz»</vt:lpstr>
      <vt:lpstr>Как очистить кэш браузера?</vt:lpstr>
      <vt:lpstr>Как очистить кэш браузера?</vt:lpstr>
      <vt:lpstr>Проверка компьютера на наличие вредоносного программного обеспечения</vt:lpstr>
      <vt:lpstr>Как отключить плагины браузера?</vt:lpstr>
      <vt:lpstr>Браузеры Интернета</vt:lpstr>
      <vt:lpstr>Обновление плагинов</vt:lpstr>
      <vt:lpstr>Функция отслеживания страниц браузера (cookies)</vt:lpstr>
      <vt:lpstr>Функция отслеживания страниц браузера (cookies)</vt:lpstr>
      <vt:lpstr>Презентация PowerPoint</vt:lpstr>
      <vt:lpstr>Ответственным по работе в системе “Kundelik.kz” необходимо:</vt:lpstr>
      <vt:lpstr>Спасибо за внимание!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«Безопасность детей в Интернет»</dc:title>
  <dc:creator>Denis</dc:creator>
  <cp:lastModifiedBy>Пользователь Windows</cp:lastModifiedBy>
  <cp:revision>350</cp:revision>
  <dcterms:created xsi:type="dcterms:W3CDTF">2009-04-04T14:52:01Z</dcterms:created>
  <dcterms:modified xsi:type="dcterms:W3CDTF">2021-02-16T11:20:07Z</dcterms:modified>
</cp:coreProperties>
</file>