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6" r:id="rId2"/>
    <p:sldId id="301" r:id="rId3"/>
    <p:sldId id="300" r:id="rId4"/>
    <p:sldId id="317" r:id="rId5"/>
    <p:sldId id="304" r:id="rId6"/>
    <p:sldId id="319" r:id="rId7"/>
    <p:sldId id="320" r:id="rId8"/>
    <p:sldId id="321" r:id="rId9"/>
    <p:sldId id="305" r:id="rId10"/>
    <p:sldId id="322" r:id="rId11"/>
    <p:sldId id="324" r:id="rId12"/>
    <p:sldId id="325" r:id="rId13"/>
    <p:sldId id="309" r:id="rId14"/>
    <p:sldId id="312" r:id="rId15"/>
    <p:sldId id="303" r:id="rId16"/>
    <p:sldId id="326" r:id="rId17"/>
    <p:sldId id="314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99FF66"/>
    <a:srgbClr val="66FFFF"/>
    <a:srgbClr val="CCFF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FILESERVERR\Sharedata2\&#1041;&#1091;&#1083;&#1073;&#1091;&#1083;%20&#1046;&#1086;&#1084;&#1072;&#1088;&#1090;&#1086;&#1074;&#1085;&#1072;\12%20&#1084;&#1072;&#1103;%202017%20&#1075;&#1086;&#1076;&#1072;%20&#1089;&#1077;&#1084;&#1080;&#1085;&#1072;&#1088;\&#1051;&#1080;&#1089;&#1090;%20Microsoft%20Excel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FILESERVERR\Sharedata2\&#1041;&#1091;&#1083;&#1073;&#1091;&#1083;%20&#1046;&#1086;&#1084;&#1072;&#1088;&#1090;&#1086;&#1074;&#1085;&#1072;\12%20&#1084;&#1072;&#1103;%202017%20&#1075;&#1086;&#1076;&#1072;%20&#1089;&#1077;&#1084;&#1080;&#1085;&#1072;&#1088;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\\FILESERVERR\Sharedata2\&#1041;&#1091;&#1083;&#1073;&#1091;&#1083;%20&#1046;&#1086;&#1084;&#1072;&#1088;&#1090;&#1086;&#1074;&#1085;&#1072;\12%20&#1084;&#1072;&#1103;%202017%20&#1075;&#1086;&#1076;&#1072;%20&#1089;&#1077;&#1084;&#1080;&#1085;&#1072;&#1088;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матем!$C$3</c:f>
              <c:strCache>
                <c:ptCount val="1"/>
                <c:pt idx="0">
                  <c:v>баллы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9"/>
              <c:layout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600" b="0" i="0" u="none" strike="noStrike" kern="1200" baseline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B84DD03-D9CB-4058-9E6B-47F84A6A6CC8}" type="VALUE">
                      <a:rPr lang="en-US" sz="1600" b="1">
                        <a:solidFill>
                          <a:srgbClr val="FF0000"/>
                        </a:solidFill>
                      </a:rPr>
                      <a:pPr>
                        <a:defRPr sz="1600" b="0" i="0" u="none" strike="noStrike" kern="1200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матем!$B$4:$B$20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ЮКО</c:v>
                </c:pt>
                <c:pt idx="3">
                  <c:v>Акмолинская</c:v>
                </c:pt>
                <c:pt idx="4">
                  <c:v>Костанайская</c:v>
                </c:pt>
                <c:pt idx="5">
                  <c:v>Мангистауская</c:v>
                </c:pt>
                <c:pt idx="6">
                  <c:v>Актюбинская</c:v>
                </c:pt>
                <c:pt idx="7">
                  <c:v>СКО</c:v>
                </c:pt>
                <c:pt idx="8">
                  <c:v>Павлодарская</c:v>
                </c:pt>
                <c:pt idx="9">
                  <c:v>ВКО</c:v>
                </c:pt>
                <c:pt idx="10">
                  <c:v>г.Алматы</c:v>
                </c:pt>
                <c:pt idx="11">
                  <c:v>Алматинская</c:v>
                </c:pt>
                <c:pt idx="12">
                  <c:v>ЗКО</c:v>
                </c:pt>
                <c:pt idx="13">
                  <c:v>Кызылординская</c:v>
                </c:pt>
                <c:pt idx="14">
                  <c:v>Жамбылская</c:v>
                </c:pt>
                <c:pt idx="15">
                  <c:v>г.Астана</c:v>
                </c:pt>
                <c:pt idx="16">
                  <c:v>Карагандинская</c:v>
                </c:pt>
              </c:strCache>
            </c:strRef>
          </c:cat>
          <c:val>
            <c:numRef>
              <c:f>матем!$C$4:$C$20</c:f>
              <c:numCache>
                <c:formatCode>General</c:formatCode>
                <c:ptCount val="17"/>
                <c:pt idx="0">
                  <c:v>460</c:v>
                </c:pt>
                <c:pt idx="1">
                  <c:v>412</c:v>
                </c:pt>
                <c:pt idx="2">
                  <c:v>433</c:v>
                </c:pt>
                <c:pt idx="3">
                  <c:v>437</c:v>
                </c:pt>
                <c:pt idx="4">
                  <c:v>437</c:v>
                </c:pt>
                <c:pt idx="5">
                  <c:v>438</c:v>
                </c:pt>
                <c:pt idx="6">
                  <c:v>446</c:v>
                </c:pt>
                <c:pt idx="7">
                  <c:v>452</c:v>
                </c:pt>
                <c:pt idx="8">
                  <c:v>454</c:v>
                </c:pt>
                <c:pt idx="9">
                  <c:v>455</c:v>
                </c:pt>
                <c:pt idx="10">
                  <c:v>473</c:v>
                </c:pt>
                <c:pt idx="11">
                  <c:v>475</c:v>
                </c:pt>
                <c:pt idx="12">
                  <c:v>479</c:v>
                </c:pt>
                <c:pt idx="13">
                  <c:v>481</c:v>
                </c:pt>
                <c:pt idx="14">
                  <c:v>488</c:v>
                </c:pt>
                <c:pt idx="15">
                  <c:v>491</c:v>
                </c:pt>
                <c:pt idx="16">
                  <c:v>496</c:v>
                </c:pt>
              </c:numCache>
            </c:numRef>
          </c:val>
        </c:ser>
        <c:ser>
          <c:idx val="1"/>
          <c:order val="1"/>
          <c:tx>
            <c:strRef>
              <c:f>матем!$D$3</c:f>
              <c:strCache>
                <c:ptCount val="1"/>
                <c:pt idx="0">
                  <c:v>место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</c:dPt>
          <c:dLbls>
            <c:dLbl>
              <c:idx val="9"/>
              <c:layout/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1800" b="0" i="0" u="none" strike="noStrike" kern="1200" baseline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D0A63D50-A64B-4647-9160-12A0448795C3}" type="VALUE">
                      <a:rPr lang="en-US" sz="1800" b="1">
                        <a:solidFill>
                          <a:srgbClr val="FF0000"/>
                        </a:solidFill>
                      </a:rPr>
                      <a:pPr>
                        <a:defRPr sz="1800" b="0" i="0" u="none" strike="noStrike" kern="1200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матем!$B$4:$B$20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ЮКО</c:v>
                </c:pt>
                <c:pt idx="3">
                  <c:v>Акмолинская</c:v>
                </c:pt>
                <c:pt idx="4">
                  <c:v>Костанайская</c:v>
                </c:pt>
                <c:pt idx="5">
                  <c:v>Мангистауская</c:v>
                </c:pt>
                <c:pt idx="6">
                  <c:v>Актюбинская</c:v>
                </c:pt>
                <c:pt idx="7">
                  <c:v>СКО</c:v>
                </c:pt>
                <c:pt idx="8">
                  <c:v>Павлодарская</c:v>
                </c:pt>
                <c:pt idx="9">
                  <c:v>ВКО</c:v>
                </c:pt>
                <c:pt idx="10">
                  <c:v>г.Алматы</c:v>
                </c:pt>
                <c:pt idx="11">
                  <c:v>Алматинская</c:v>
                </c:pt>
                <c:pt idx="12">
                  <c:v>ЗКО</c:v>
                </c:pt>
                <c:pt idx="13">
                  <c:v>Кызылординская</c:v>
                </c:pt>
                <c:pt idx="14">
                  <c:v>Жамбылская</c:v>
                </c:pt>
                <c:pt idx="15">
                  <c:v>г.Астана</c:v>
                </c:pt>
                <c:pt idx="16">
                  <c:v>Карагандинская</c:v>
                </c:pt>
              </c:strCache>
            </c:strRef>
          </c:cat>
          <c:val>
            <c:numRef>
              <c:f>матем!$D$4:$D$20</c:f>
              <c:numCache>
                <c:formatCode>General</c:formatCode>
                <c:ptCount val="17"/>
                <c:pt idx="0">
                  <c:v>42</c:v>
                </c:pt>
                <c:pt idx="1">
                  <c:v>15</c:v>
                </c:pt>
                <c:pt idx="2">
                  <c:v>14</c:v>
                </c:pt>
                <c:pt idx="3">
                  <c:v>13</c:v>
                </c:pt>
                <c:pt idx="4">
                  <c:v>13</c:v>
                </c:pt>
                <c:pt idx="5">
                  <c:v>12</c:v>
                </c:pt>
                <c:pt idx="6">
                  <c:v>11</c:v>
                </c:pt>
                <c:pt idx="7">
                  <c:v>10</c:v>
                </c:pt>
                <c:pt idx="8">
                  <c:v>9</c:v>
                </c:pt>
                <c:pt idx="9">
                  <c:v>8</c:v>
                </c:pt>
                <c:pt idx="10">
                  <c:v>7</c:v>
                </c:pt>
                <c:pt idx="11">
                  <c:v>6</c:v>
                </c:pt>
                <c:pt idx="12">
                  <c:v>5</c:v>
                </c:pt>
                <c:pt idx="13">
                  <c:v>4</c:v>
                </c:pt>
                <c:pt idx="14">
                  <c:v>3</c:v>
                </c:pt>
                <c:pt idx="15">
                  <c:v>2</c:v>
                </c:pt>
                <c:pt idx="1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5806336"/>
        <c:axId val="135824512"/>
      </c:barChart>
      <c:catAx>
        <c:axId val="135806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5824512"/>
        <c:crosses val="autoZero"/>
        <c:auto val="1"/>
        <c:lblAlgn val="ctr"/>
        <c:lblOffset val="100"/>
        <c:noMultiLvlLbl val="0"/>
      </c:catAx>
      <c:valAx>
        <c:axId val="135824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806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0206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ЕСт!$C$3</c:f>
              <c:strCache>
                <c:ptCount val="1"/>
                <c:pt idx="0">
                  <c:v>баллы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11"/>
              <c:layout/>
              <c:tx>
                <c:rich>
                  <a:bodyPr/>
                  <a:lstStyle/>
                  <a:p>
                    <a:fld id="{6AA5227C-4A9E-4BA4-9086-56F818095CF1}" type="VALUE">
                      <a:rPr lang="en-US" b="1">
                        <a:solidFill>
                          <a:srgbClr val="FF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ЕСт!$B$4:$B$20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ЮКО</c:v>
                </c:pt>
                <c:pt idx="3">
                  <c:v>Мангистауская</c:v>
                </c:pt>
                <c:pt idx="4">
                  <c:v>Актюбинская</c:v>
                </c:pt>
                <c:pt idx="5">
                  <c:v>Акмолинская</c:v>
                </c:pt>
                <c:pt idx="6">
                  <c:v>Костанайская</c:v>
                </c:pt>
                <c:pt idx="7">
                  <c:v>Алматинская</c:v>
                </c:pt>
                <c:pt idx="8">
                  <c:v>Павлодарская</c:v>
                </c:pt>
                <c:pt idx="9">
                  <c:v>Кызылординская</c:v>
                </c:pt>
                <c:pt idx="10">
                  <c:v>СКО</c:v>
                </c:pt>
                <c:pt idx="11">
                  <c:v>ВКО</c:v>
                </c:pt>
                <c:pt idx="12">
                  <c:v>г.Алматы</c:v>
                </c:pt>
                <c:pt idx="13">
                  <c:v>ЗКО</c:v>
                </c:pt>
                <c:pt idx="14">
                  <c:v>г.Астана</c:v>
                </c:pt>
                <c:pt idx="15">
                  <c:v>Карагандинская</c:v>
                </c:pt>
                <c:pt idx="16">
                  <c:v>Жамбылская</c:v>
                </c:pt>
              </c:strCache>
            </c:strRef>
          </c:cat>
          <c:val>
            <c:numRef>
              <c:f>ЕСт!$C$4:$C$20</c:f>
              <c:numCache>
                <c:formatCode>General</c:formatCode>
                <c:ptCount val="17"/>
                <c:pt idx="0">
                  <c:v>456</c:v>
                </c:pt>
                <c:pt idx="1">
                  <c:v>414</c:v>
                </c:pt>
                <c:pt idx="2">
                  <c:v>430</c:v>
                </c:pt>
                <c:pt idx="3">
                  <c:v>431</c:v>
                </c:pt>
                <c:pt idx="4">
                  <c:v>434</c:v>
                </c:pt>
                <c:pt idx="5">
                  <c:v>447</c:v>
                </c:pt>
                <c:pt idx="6">
                  <c:v>450</c:v>
                </c:pt>
                <c:pt idx="7">
                  <c:v>454</c:v>
                </c:pt>
                <c:pt idx="8">
                  <c:v>459</c:v>
                </c:pt>
                <c:pt idx="9">
                  <c:v>459</c:v>
                </c:pt>
                <c:pt idx="10">
                  <c:v>468</c:v>
                </c:pt>
                <c:pt idx="11">
                  <c:v>470</c:v>
                </c:pt>
                <c:pt idx="12">
                  <c:v>472</c:v>
                </c:pt>
                <c:pt idx="13">
                  <c:v>473</c:v>
                </c:pt>
                <c:pt idx="14">
                  <c:v>477</c:v>
                </c:pt>
                <c:pt idx="15">
                  <c:v>488</c:v>
                </c:pt>
                <c:pt idx="16">
                  <c:v>492</c:v>
                </c:pt>
              </c:numCache>
            </c:numRef>
          </c:val>
        </c:ser>
        <c:ser>
          <c:idx val="1"/>
          <c:order val="1"/>
          <c:tx>
            <c:strRef>
              <c:f>ЕСт!$D$3</c:f>
              <c:strCache>
                <c:ptCount val="1"/>
                <c:pt idx="0">
                  <c:v>место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11"/>
              <c:layout/>
              <c:tx>
                <c:rich>
                  <a:bodyPr/>
                  <a:lstStyle/>
                  <a:p>
                    <a:fld id="{C872A31F-2275-4F82-AF47-7698FBFEAFB0}" type="VALUE">
                      <a:rPr lang="en-US" sz="1600">
                        <a:solidFill>
                          <a:srgbClr val="FF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ЕСт!$B$4:$B$20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ЮКО</c:v>
                </c:pt>
                <c:pt idx="3">
                  <c:v>Мангистауская</c:v>
                </c:pt>
                <c:pt idx="4">
                  <c:v>Актюбинская</c:v>
                </c:pt>
                <c:pt idx="5">
                  <c:v>Акмолинская</c:v>
                </c:pt>
                <c:pt idx="6">
                  <c:v>Костанайская</c:v>
                </c:pt>
                <c:pt idx="7">
                  <c:v>Алматинская</c:v>
                </c:pt>
                <c:pt idx="8">
                  <c:v>Павлодарская</c:v>
                </c:pt>
                <c:pt idx="9">
                  <c:v>Кызылординская</c:v>
                </c:pt>
                <c:pt idx="10">
                  <c:v>СКО</c:v>
                </c:pt>
                <c:pt idx="11">
                  <c:v>ВКО</c:v>
                </c:pt>
                <c:pt idx="12">
                  <c:v>г.Алматы</c:v>
                </c:pt>
                <c:pt idx="13">
                  <c:v>ЗКО</c:v>
                </c:pt>
                <c:pt idx="14">
                  <c:v>г.Астана</c:v>
                </c:pt>
                <c:pt idx="15">
                  <c:v>Карагандинская</c:v>
                </c:pt>
                <c:pt idx="16">
                  <c:v>Жамбылская</c:v>
                </c:pt>
              </c:strCache>
            </c:strRef>
          </c:cat>
          <c:val>
            <c:numRef>
              <c:f>ЕСт!$D$4:$D$20</c:f>
              <c:numCache>
                <c:formatCode>General</c:formatCode>
                <c:ptCount val="17"/>
                <c:pt idx="0">
                  <c:v>42</c:v>
                </c:pt>
                <c:pt idx="1">
                  <c:v>15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11</c:v>
                </c:pt>
                <c:pt idx="6">
                  <c:v>10</c:v>
                </c:pt>
                <c:pt idx="7">
                  <c:v>9</c:v>
                </c:pt>
                <c:pt idx="8">
                  <c:v>8</c:v>
                </c:pt>
                <c:pt idx="9">
                  <c:v>8</c:v>
                </c:pt>
                <c:pt idx="10">
                  <c:v>7</c:v>
                </c:pt>
                <c:pt idx="11">
                  <c:v>6</c:v>
                </c:pt>
                <c:pt idx="12">
                  <c:v>5</c:v>
                </c:pt>
                <c:pt idx="13">
                  <c:v>4</c:v>
                </c:pt>
                <c:pt idx="14">
                  <c:v>3</c:v>
                </c:pt>
                <c:pt idx="15">
                  <c:v>2</c:v>
                </c:pt>
                <c:pt idx="1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36139136"/>
        <c:axId val="136140672"/>
      </c:barChart>
      <c:catAx>
        <c:axId val="136139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6140672"/>
        <c:crosses val="autoZero"/>
        <c:auto val="1"/>
        <c:lblAlgn val="ctr"/>
        <c:lblOffset val="100"/>
        <c:noMultiLvlLbl val="0"/>
      </c:catAx>
      <c:valAx>
        <c:axId val="136140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13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0206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Чит!$C$3</c:f>
              <c:strCache>
                <c:ptCount val="1"/>
                <c:pt idx="0">
                  <c:v>баллы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8"/>
              <c:layout/>
              <c:tx>
                <c:rich>
                  <a:bodyPr/>
                  <a:lstStyle/>
                  <a:p>
                    <a:fld id="{964FA19E-B1AD-4696-9D3C-942CB3CCE936}" type="VALUE">
                      <a:rPr lang="en-US" sz="1600" b="1">
                        <a:solidFill>
                          <a:srgbClr val="FF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Чит!$B$4:$B$20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Мангистауская</c:v>
                </c:pt>
                <c:pt idx="3">
                  <c:v>ЮКО</c:v>
                </c:pt>
                <c:pt idx="4">
                  <c:v>Актюбинская</c:v>
                </c:pt>
                <c:pt idx="5">
                  <c:v>Алматинская</c:v>
                </c:pt>
                <c:pt idx="6">
                  <c:v>Акмолинская</c:v>
                </c:pt>
                <c:pt idx="7">
                  <c:v>Костанайская</c:v>
                </c:pt>
                <c:pt idx="8">
                  <c:v>ВКО</c:v>
                </c:pt>
                <c:pt idx="9">
                  <c:v>Жамбылская</c:v>
                </c:pt>
                <c:pt idx="10">
                  <c:v>Кызылординская</c:v>
                </c:pt>
                <c:pt idx="11">
                  <c:v>ЗКО</c:v>
                </c:pt>
                <c:pt idx="12">
                  <c:v>СКО</c:v>
                </c:pt>
                <c:pt idx="13">
                  <c:v>г.Алматы</c:v>
                </c:pt>
                <c:pt idx="14">
                  <c:v>Павлодарская</c:v>
                </c:pt>
                <c:pt idx="15">
                  <c:v>Карагандинская</c:v>
                </c:pt>
                <c:pt idx="16">
                  <c:v>г.Астана</c:v>
                </c:pt>
              </c:strCache>
            </c:strRef>
          </c:cat>
          <c:val>
            <c:numRef>
              <c:f>Чит!$C$4:$C$20</c:f>
              <c:numCache>
                <c:formatCode>General</c:formatCode>
                <c:ptCount val="17"/>
                <c:pt idx="0">
                  <c:v>427</c:v>
                </c:pt>
                <c:pt idx="1">
                  <c:v>391</c:v>
                </c:pt>
                <c:pt idx="2">
                  <c:v>397</c:v>
                </c:pt>
                <c:pt idx="3">
                  <c:v>400</c:v>
                </c:pt>
                <c:pt idx="4">
                  <c:v>403</c:v>
                </c:pt>
                <c:pt idx="5">
                  <c:v>419</c:v>
                </c:pt>
                <c:pt idx="6">
                  <c:v>425</c:v>
                </c:pt>
                <c:pt idx="7">
                  <c:v>427</c:v>
                </c:pt>
                <c:pt idx="8">
                  <c:v>428</c:v>
                </c:pt>
                <c:pt idx="9">
                  <c:v>429</c:v>
                </c:pt>
                <c:pt idx="10">
                  <c:v>430</c:v>
                </c:pt>
                <c:pt idx="11">
                  <c:v>432</c:v>
                </c:pt>
                <c:pt idx="12">
                  <c:v>437</c:v>
                </c:pt>
                <c:pt idx="13">
                  <c:v>457</c:v>
                </c:pt>
                <c:pt idx="14">
                  <c:v>458</c:v>
                </c:pt>
                <c:pt idx="15">
                  <c:v>461</c:v>
                </c:pt>
                <c:pt idx="16">
                  <c:v>482</c:v>
                </c:pt>
              </c:numCache>
            </c:numRef>
          </c:val>
        </c:ser>
        <c:ser>
          <c:idx val="1"/>
          <c:order val="1"/>
          <c:tx>
            <c:strRef>
              <c:f>Чит!$D$3</c:f>
              <c:strCache>
                <c:ptCount val="1"/>
                <c:pt idx="0">
                  <c:v>место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8"/>
              <c:layout/>
              <c:tx>
                <c:rich>
                  <a:bodyPr/>
                  <a:lstStyle/>
                  <a:p>
                    <a:fld id="{79CBCD84-74AE-4500-9A1D-0EC161B75F0E}" type="VALUE">
                      <a:rPr lang="en-US" sz="1600" b="1">
                        <a:solidFill>
                          <a:srgbClr val="FF000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00206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Чит!$B$4:$B$20</c:f>
              <c:strCache>
                <c:ptCount val="17"/>
                <c:pt idx="0">
                  <c:v>РК</c:v>
                </c:pt>
                <c:pt idx="1">
                  <c:v>Атырауская</c:v>
                </c:pt>
                <c:pt idx="2">
                  <c:v>Мангистауская</c:v>
                </c:pt>
                <c:pt idx="3">
                  <c:v>ЮКО</c:v>
                </c:pt>
                <c:pt idx="4">
                  <c:v>Актюбинская</c:v>
                </c:pt>
                <c:pt idx="5">
                  <c:v>Алматинская</c:v>
                </c:pt>
                <c:pt idx="6">
                  <c:v>Акмолинская</c:v>
                </c:pt>
                <c:pt idx="7">
                  <c:v>Костанайская</c:v>
                </c:pt>
                <c:pt idx="8">
                  <c:v>ВКО</c:v>
                </c:pt>
                <c:pt idx="9">
                  <c:v>Жамбылская</c:v>
                </c:pt>
                <c:pt idx="10">
                  <c:v>Кызылординская</c:v>
                </c:pt>
                <c:pt idx="11">
                  <c:v>ЗКО</c:v>
                </c:pt>
                <c:pt idx="12">
                  <c:v>СКО</c:v>
                </c:pt>
                <c:pt idx="13">
                  <c:v>г.Алматы</c:v>
                </c:pt>
                <c:pt idx="14">
                  <c:v>Павлодарская</c:v>
                </c:pt>
                <c:pt idx="15">
                  <c:v>Карагандинская</c:v>
                </c:pt>
                <c:pt idx="16">
                  <c:v>г.Астана</c:v>
                </c:pt>
              </c:strCache>
            </c:strRef>
          </c:cat>
          <c:val>
            <c:numRef>
              <c:f>Чит!$D$4:$D$20</c:f>
              <c:numCache>
                <c:formatCode>General</c:formatCode>
                <c:ptCount val="17"/>
                <c:pt idx="0">
                  <c:v>52</c:v>
                </c:pt>
                <c:pt idx="1">
                  <c:v>16</c:v>
                </c:pt>
                <c:pt idx="2">
                  <c:v>15</c:v>
                </c:pt>
                <c:pt idx="3">
                  <c:v>14</c:v>
                </c:pt>
                <c:pt idx="4">
                  <c:v>13</c:v>
                </c:pt>
                <c:pt idx="5">
                  <c:v>12</c:v>
                </c:pt>
                <c:pt idx="6">
                  <c:v>11</c:v>
                </c:pt>
                <c:pt idx="7">
                  <c:v>10</c:v>
                </c:pt>
                <c:pt idx="8">
                  <c:v>9</c:v>
                </c:pt>
                <c:pt idx="9">
                  <c:v>8</c:v>
                </c:pt>
                <c:pt idx="10">
                  <c:v>7</c:v>
                </c:pt>
                <c:pt idx="11">
                  <c:v>6</c:v>
                </c:pt>
                <c:pt idx="12">
                  <c:v>5</c:v>
                </c:pt>
                <c:pt idx="13">
                  <c:v>4</c:v>
                </c:pt>
                <c:pt idx="14">
                  <c:v>3</c:v>
                </c:pt>
                <c:pt idx="15">
                  <c:v>2</c:v>
                </c:pt>
                <c:pt idx="1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136217728"/>
        <c:axId val="136219264"/>
      </c:barChart>
      <c:catAx>
        <c:axId val="136217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6219264"/>
        <c:crosses val="autoZero"/>
        <c:auto val="1"/>
        <c:lblAlgn val="ctr"/>
        <c:lblOffset val="100"/>
        <c:noMultiLvlLbl val="0"/>
      </c:catAx>
      <c:valAx>
        <c:axId val="1362192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621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00206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02060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CC6234-D9E6-49A5-B82E-D2CAFFEE5228}" type="doc">
      <dgm:prSet loTypeId="urn:microsoft.com/office/officeart/2005/8/layout/radial4" loCatId="relationship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64FCA0B-F4F4-4CC5-B150-9B9245113D9A}">
      <dgm:prSet phldrT="[Текст]"/>
      <dgm:spPr/>
      <dgm:t>
        <a:bodyPr/>
        <a:lstStyle/>
        <a:p>
          <a:r>
            <a:rPr lang="kk-KZ" dirty="0" smtClean="0"/>
            <a:t>2018 год</a:t>
          </a:r>
          <a:endParaRPr lang="ru-RU" dirty="0"/>
        </a:p>
      </dgm:t>
    </dgm:pt>
    <dgm:pt modelId="{4EDDBCF9-A3FC-43B6-AED9-9311B4A19206}" type="parTrans" cxnId="{A7865EB5-6738-4F1F-803B-791EC5371ECF}">
      <dgm:prSet/>
      <dgm:spPr/>
      <dgm:t>
        <a:bodyPr/>
        <a:lstStyle/>
        <a:p>
          <a:endParaRPr lang="ru-RU"/>
        </a:p>
      </dgm:t>
    </dgm:pt>
    <dgm:pt modelId="{2867B753-F1D2-4F63-8630-FA54183BB4AA}" type="sibTrans" cxnId="{A7865EB5-6738-4F1F-803B-791EC5371ECF}">
      <dgm:prSet/>
      <dgm:spPr/>
      <dgm:t>
        <a:bodyPr/>
        <a:lstStyle/>
        <a:p>
          <a:endParaRPr lang="ru-RU"/>
        </a:p>
      </dgm:t>
    </dgm:pt>
    <dgm:pt modelId="{84CF7D8C-F4BB-4828-847F-14E8F1ADE704}">
      <dgm:prSet phldrT="[Текст]"/>
      <dgm:spPr/>
      <dgm:t>
        <a:bodyPr/>
        <a:lstStyle/>
        <a:p>
          <a:r>
            <a:rPr lang="en-US" dirty="0" smtClean="0"/>
            <a:t>PISA</a:t>
          </a:r>
          <a:endParaRPr lang="ru-RU" dirty="0"/>
        </a:p>
      </dgm:t>
    </dgm:pt>
    <dgm:pt modelId="{057A6C83-05A2-4F9E-AB09-5F8DF3A94D28}" type="parTrans" cxnId="{558830DD-9EF1-409A-94C9-9410EB179AD4}">
      <dgm:prSet/>
      <dgm:spPr/>
      <dgm:t>
        <a:bodyPr/>
        <a:lstStyle/>
        <a:p>
          <a:endParaRPr lang="ru-RU"/>
        </a:p>
      </dgm:t>
    </dgm:pt>
    <dgm:pt modelId="{3753B7FA-A3AF-406A-B703-3C650616F299}" type="sibTrans" cxnId="{558830DD-9EF1-409A-94C9-9410EB179AD4}">
      <dgm:prSet/>
      <dgm:spPr/>
      <dgm:t>
        <a:bodyPr/>
        <a:lstStyle/>
        <a:p>
          <a:endParaRPr lang="ru-RU"/>
        </a:p>
      </dgm:t>
    </dgm:pt>
    <dgm:pt modelId="{DD62F3DB-78A1-4FBE-A017-8DBA4B6277F4}">
      <dgm:prSet phldrT="[Текст]"/>
      <dgm:spPr/>
      <dgm:t>
        <a:bodyPr/>
        <a:lstStyle/>
        <a:p>
          <a:r>
            <a:rPr lang="en-US" dirty="0" smtClean="0"/>
            <a:t>TIMSS</a:t>
          </a:r>
          <a:endParaRPr lang="ru-RU" dirty="0"/>
        </a:p>
      </dgm:t>
    </dgm:pt>
    <dgm:pt modelId="{B9640C37-9872-4583-AD3B-A84E1015BF3B}" type="parTrans" cxnId="{F6F3F727-0C5E-473F-BC76-509B8CE95727}">
      <dgm:prSet/>
      <dgm:spPr/>
      <dgm:t>
        <a:bodyPr/>
        <a:lstStyle/>
        <a:p>
          <a:endParaRPr lang="ru-RU"/>
        </a:p>
      </dgm:t>
    </dgm:pt>
    <dgm:pt modelId="{3153E1FA-02E3-4B46-AB3F-405CF6100D6C}" type="sibTrans" cxnId="{F6F3F727-0C5E-473F-BC76-509B8CE95727}">
      <dgm:prSet/>
      <dgm:spPr/>
      <dgm:t>
        <a:bodyPr/>
        <a:lstStyle/>
        <a:p>
          <a:endParaRPr lang="ru-RU"/>
        </a:p>
      </dgm:t>
    </dgm:pt>
    <dgm:pt modelId="{4EE20F5E-DE00-4847-ACB4-388CE206D16D}">
      <dgm:prSet phldrT="[Текст]"/>
      <dgm:spPr/>
      <dgm:t>
        <a:bodyPr/>
        <a:lstStyle/>
        <a:p>
          <a:r>
            <a:rPr lang="en-US" dirty="0" smtClean="0"/>
            <a:t>TALIS</a:t>
          </a:r>
          <a:endParaRPr lang="ru-RU" dirty="0"/>
        </a:p>
      </dgm:t>
    </dgm:pt>
    <dgm:pt modelId="{4426CB6A-CEF3-40EB-9641-89AF8048429C}" type="parTrans" cxnId="{7C337120-5733-4E0E-AA93-45EAFAF9EDB0}">
      <dgm:prSet/>
      <dgm:spPr/>
      <dgm:t>
        <a:bodyPr/>
        <a:lstStyle/>
        <a:p>
          <a:endParaRPr lang="ru-RU"/>
        </a:p>
      </dgm:t>
    </dgm:pt>
    <dgm:pt modelId="{A2181FBC-392C-4946-9DCF-CF4C98B59C31}" type="sibTrans" cxnId="{7C337120-5733-4E0E-AA93-45EAFAF9EDB0}">
      <dgm:prSet/>
      <dgm:spPr/>
      <dgm:t>
        <a:bodyPr/>
        <a:lstStyle/>
        <a:p>
          <a:endParaRPr lang="ru-RU"/>
        </a:p>
      </dgm:t>
    </dgm:pt>
    <dgm:pt modelId="{83D8DEAB-02D2-4716-AC47-6F08FB91E652}">
      <dgm:prSet phldrT="[Текст]"/>
      <dgm:spPr/>
      <dgm:t>
        <a:bodyPr/>
        <a:lstStyle/>
        <a:p>
          <a:r>
            <a:rPr lang="en-US" dirty="0" smtClean="0"/>
            <a:t>ICILS</a:t>
          </a:r>
          <a:endParaRPr lang="ru-RU" dirty="0"/>
        </a:p>
      </dgm:t>
    </dgm:pt>
    <dgm:pt modelId="{D6C25C26-D440-45ED-A799-BE841D6E8394}" type="parTrans" cxnId="{45CCD2B1-3865-41F7-BA30-C463A905F1D2}">
      <dgm:prSet/>
      <dgm:spPr/>
      <dgm:t>
        <a:bodyPr/>
        <a:lstStyle/>
        <a:p>
          <a:endParaRPr lang="ru-RU"/>
        </a:p>
      </dgm:t>
    </dgm:pt>
    <dgm:pt modelId="{7E744214-9C47-445D-945B-491AAC37929F}" type="sibTrans" cxnId="{45CCD2B1-3865-41F7-BA30-C463A905F1D2}">
      <dgm:prSet/>
      <dgm:spPr/>
      <dgm:t>
        <a:bodyPr/>
        <a:lstStyle/>
        <a:p>
          <a:endParaRPr lang="ru-RU"/>
        </a:p>
      </dgm:t>
    </dgm:pt>
    <dgm:pt modelId="{AB6FDAC0-5B54-45EF-A988-E292D53BBDBA}" type="pres">
      <dgm:prSet presAssocID="{A5CC6234-D9E6-49A5-B82E-D2CAFFEE522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388BE1-5503-4B39-B561-449E5007F5FF}" type="pres">
      <dgm:prSet presAssocID="{364FCA0B-F4F4-4CC5-B150-9B9245113D9A}" presName="centerShape" presStyleLbl="node0" presStyleIdx="0" presStyleCnt="1"/>
      <dgm:spPr/>
      <dgm:t>
        <a:bodyPr/>
        <a:lstStyle/>
        <a:p>
          <a:endParaRPr lang="ru-RU"/>
        </a:p>
      </dgm:t>
    </dgm:pt>
    <dgm:pt modelId="{1CE01FFC-EBFD-402C-B387-F2D4085EB835}" type="pres">
      <dgm:prSet presAssocID="{057A6C83-05A2-4F9E-AB09-5F8DF3A94D28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E515E710-9267-4832-AE40-553C0A2FCECE}" type="pres">
      <dgm:prSet presAssocID="{84CF7D8C-F4BB-4828-847F-14E8F1ADE70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1A47B7-1126-4662-96C4-865463C12417}" type="pres">
      <dgm:prSet presAssocID="{B9640C37-9872-4583-AD3B-A84E1015BF3B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1D9D78F9-BCDF-483A-B56D-1199A8E885B2}" type="pres">
      <dgm:prSet presAssocID="{DD62F3DB-78A1-4FBE-A017-8DBA4B6277F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ACD314-7703-473E-9FB8-17A59B9F925A}" type="pres">
      <dgm:prSet presAssocID="{4426CB6A-CEF3-40EB-9641-89AF8048429C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DDA6834F-A14D-492D-93C0-DA424BB723B1}" type="pres">
      <dgm:prSet presAssocID="{4EE20F5E-DE00-4847-ACB4-388CE206D16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05AA9-1ED9-4241-AD22-35B15E89AC53}" type="pres">
      <dgm:prSet presAssocID="{D6C25C26-D440-45ED-A799-BE841D6E8394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4B7B6EBB-FFE8-49CB-8E28-CC7A9AB9CDD2}" type="pres">
      <dgm:prSet presAssocID="{83D8DEAB-02D2-4716-AC47-6F08FB91E65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337120-5733-4E0E-AA93-45EAFAF9EDB0}" srcId="{364FCA0B-F4F4-4CC5-B150-9B9245113D9A}" destId="{4EE20F5E-DE00-4847-ACB4-388CE206D16D}" srcOrd="2" destOrd="0" parTransId="{4426CB6A-CEF3-40EB-9641-89AF8048429C}" sibTransId="{A2181FBC-392C-4946-9DCF-CF4C98B59C31}"/>
    <dgm:cxn modelId="{A7865EB5-6738-4F1F-803B-791EC5371ECF}" srcId="{A5CC6234-D9E6-49A5-B82E-D2CAFFEE5228}" destId="{364FCA0B-F4F4-4CC5-B150-9B9245113D9A}" srcOrd="0" destOrd="0" parTransId="{4EDDBCF9-A3FC-43B6-AED9-9311B4A19206}" sibTransId="{2867B753-F1D2-4F63-8630-FA54183BB4AA}"/>
    <dgm:cxn modelId="{F6F3F727-0C5E-473F-BC76-509B8CE95727}" srcId="{364FCA0B-F4F4-4CC5-B150-9B9245113D9A}" destId="{DD62F3DB-78A1-4FBE-A017-8DBA4B6277F4}" srcOrd="1" destOrd="0" parTransId="{B9640C37-9872-4583-AD3B-A84E1015BF3B}" sibTransId="{3153E1FA-02E3-4B46-AB3F-405CF6100D6C}"/>
    <dgm:cxn modelId="{68ECB155-B4E4-49E6-AEE2-67B3F3C7F613}" type="presOf" srcId="{DD62F3DB-78A1-4FBE-A017-8DBA4B6277F4}" destId="{1D9D78F9-BCDF-483A-B56D-1199A8E885B2}" srcOrd="0" destOrd="0" presId="urn:microsoft.com/office/officeart/2005/8/layout/radial4"/>
    <dgm:cxn modelId="{85CFA23E-105B-4897-A545-C94CDB63C03A}" type="presOf" srcId="{4EE20F5E-DE00-4847-ACB4-388CE206D16D}" destId="{DDA6834F-A14D-492D-93C0-DA424BB723B1}" srcOrd="0" destOrd="0" presId="urn:microsoft.com/office/officeart/2005/8/layout/radial4"/>
    <dgm:cxn modelId="{45CCD2B1-3865-41F7-BA30-C463A905F1D2}" srcId="{364FCA0B-F4F4-4CC5-B150-9B9245113D9A}" destId="{83D8DEAB-02D2-4716-AC47-6F08FB91E652}" srcOrd="3" destOrd="0" parTransId="{D6C25C26-D440-45ED-A799-BE841D6E8394}" sibTransId="{7E744214-9C47-445D-945B-491AAC37929F}"/>
    <dgm:cxn modelId="{1367B5D4-8A2C-4696-86C0-A8EE87E24063}" type="presOf" srcId="{83D8DEAB-02D2-4716-AC47-6F08FB91E652}" destId="{4B7B6EBB-FFE8-49CB-8E28-CC7A9AB9CDD2}" srcOrd="0" destOrd="0" presId="urn:microsoft.com/office/officeart/2005/8/layout/radial4"/>
    <dgm:cxn modelId="{E9BB5A76-958E-4AD2-B4F1-0DBD1F625C2E}" type="presOf" srcId="{4426CB6A-CEF3-40EB-9641-89AF8048429C}" destId="{96ACD314-7703-473E-9FB8-17A59B9F925A}" srcOrd="0" destOrd="0" presId="urn:microsoft.com/office/officeart/2005/8/layout/radial4"/>
    <dgm:cxn modelId="{AD7B60D3-884C-42F7-9008-234A1DA0C464}" type="presOf" srcId="{D6C25C26-D440-45ED-A799-BE841D6E8394}" destId="{BE205AA9-1ED9-4241-AD22-35B15E89AC53}" srcOrd="0" destOrd="0" presId="urn:microsoft.com/office/officeart/2005/8/layout/radial4"/>
    <dgm:cxn modelId="{8843210E-DF65-4502-BA07-C2B9CC5CB6E4}" type="presOf" srcId="{364FCA0B-F4F4-4CC5-B150-9B9245113D9A}" destId="{31388BE1-5503-4B39-B561-449E5007F5FF}" srcOrd="0" destOrd="0" presId="urn:microsoft.com/office/officeart/2005/8/layout/radial4"/>
    <dgm:cxn modelId="{558830DD-9EF1-409A-94C9-9410EB179AD4}" srcId="{364FCA0B-F4F4-4CC5-B150-9B9245113D9A}" destId="{84CF7D8C-F4BB-4828-847F-14E8F1ADE704}" srcOrd="0" destOrd="0" parTransId="{057A6C83-05A2-4F9E-AB09-5F8DF3A94D28}" sibTransId="{3753B7FA-A3AF-406A-B703-3C650616F299}"/>
    <dgm:cxn modelId="{EA667F20-A31B-45E1-B417-EFE678D1FA80}" type="presOf" srcId="{B9640C37-9872-4583-AD3B-A84E1015BF3B}" destId="{391A47B7-1126-4662-96C4-865463C12417}" srcOrd="0" destOrd="0" presId="urn:microsoft.com/office/officeart/2005/8/layout/radial4"/>
    <dgm:cxn modelId="{B011BAF3-9501-4A46-977E-53BEA0E91E81}" type="presOf" srcId="{A5CC6234-D9E6-49A5-B82E-D2CAFFEE5228}" destId="{AB6FDAC0-5B54-45EF-A988-E292D53BBDBA}" srcOrd="0" destOrd="0" presId="urn:microsoft.com/office/officeart/2005/8/layout/radial4"/>
    <dgm:cxn modelId="{B8AC6A5B-26ED-48F3-8025-7EF1D32B0BC3}" type="presOf" srcId="{84CF7D8C-F4BB-4828-847F-14E8F1ADE704}" destId="{E515E710-9267-4832-AE40-553C0A2FCECE}" srcOrd="0" destOrd="0" presId="urn:microsoft.com/office/officeart/2005/8/layout/radial4"/>
    <dgm:cxn modelId="{7BDF56DC-9A34-48EE-861A-3D166C58BD3E}" type="presOf" srcId="{057A6C83-05A2-4F9E-AB09-5F8DF3A94D28}" destId="{1CE01FFC-EBFD-402C-B387-F2D4085EB835}" srcOrd="0" destOrd="0" presId="urn:microsoft.com/office/officeart/2005/8/layout/radial4"/>
    <dgm:cxn modelId="{BA364265-86CB-4039-BC2E-A83EA8E15E0C}" type="presParOf" srcId="{AB6FDAC0-5B54-45EF-A988-E292D53BBDBA}" destId="{31388BE1-5503-4B39-B561-449E5007F5FF}" srcOrd="0" destOrd="0" presId="urn:microsoft.com/office/officeart/2005/8/layout/radial4"/>
    <dgm:cxn modelId="{72860FCC-9910-4FB1-833C-34C846FE7385}" type="presParOf" srcId="{AB6FDAC0-5B54-45EF-A988-E292D53BBDBA}" destId="{1CE01FFC-EBFD-402C-B387-F2D4085EB835}" srcOrd="1" destOrd="0" presId="urn:microsoft.com/office/officeart/2005/8/layout/radial4"/>
    <dgm:cxn modelId="{1B7EED97-1CD5-4171-8638-D642F7E91A33}" type="presParOf" srcId="{AB6FDAC0-5B54-45EF-A988-E292D53BBDBA}" destId="{E515E710-9267-4832-AE40-553C0A2FCECE}" srcOrd="2" destOrd="0" presId="urn:microsoft.com/office/officeart/2005/8/layout/radial4"/>
    <dgm:cxn modelId="{2BEBF695-0E55-4358-A161-8DA70E6DBF5D}" type="presParOf" srcId="{AB6FDAC0-5B54-45EF-A988-E292D53BBDBA}" destId="{391A47B7-1126-4662-96C4-865463C12417}" srcOrd="3" destOrd="0" presId="urn:microsoft.com/office/officeart/2005/8/layout/radial4"/>
    <dgm:cxn modelId="{99BA6C00-CE53-4C76-9CC8-3ED02221AFEA}" type="presParOf" srcId="{AB6FDAC0-5B54-45EF-A988-E292D53BBDBA}" destId="{1D9D78F9-BCDF-483A-B56D-1199A8E885B2}" srcOrd="4" destOrd="0" presId="urn:microsoft.com/office/officeart/2005/8/layout/radial4"/>
    <dgm:cxn modelId="{CAE91337-5293-4371-8609-DB9D9B085824}" type="presParOf" srcId="{AB6FDAC0-5B54-45EF-A988-E292D53BBDBA}" destId="{96ACD314-7703-473E-9FB8-17A59B9F925A}" srcOrd="5" destOrd="0" presId="urn:microsoft.com/office/officeart/2005/8/layout/radial4"/>
    <dgm:cxn modelId="{8F6EF701-CE12-45F5-A86F-F2817FED7C37}" type="presParOf" srcId="{AB6FDAC0-5B54-45EF-A988-E292D53BBDBA}" destId="{DDA6834F-A14D-492D-93C0-DA424BB723B1}" srcOrd="6" destOrd="0" presId="urn:microsoft.com/office/officeart/2005/8/layout/radial4"/>
    <dgm:cxn modelId="{25EF86B4-DB13-44D4-8981-0C7431DC5302}" type="presParOf" srcId="{AB6FDAC0-5B54-45EF-A988-E292D53BBDBA}" destId="{BE205AA9-1ED9-4241-AD22-35B15E89AC53}" srcOrd="7" destOrd="0" presId="urn:microsoft.com/office/officeart/2005/8/layout/radial4"/>
    <dgm:cxn modelId="{F295373E-37BC-4C49-9067-DCD1A6EF6E9A}" type="presParOf" srcId="{AB6FDAC0-5B54-45EF-A988-E292D53BBDBA}" destId="{4B7B6EBB-FFE8-49CB-8E28-CC7A9AB9CDD2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7B5325-0724-4A48-B442-C199FE4B3940}" type="doc">
      <dgm:prSet loTypeId="urn:microsoft.com/office/officeart/2005/8/layout/l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AFC44A2A-666E-4675-A17E-B9013952C041}">
      <dgm:prSet phldrT="[Текст]" custT="1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ru-RU" sz="1600" b="1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Грамотность чтения</a:t>
          </a:r>
        </a:p>
      </dgm:t>
    </dgm:pt>
    <dgm:pt modelId="{C6AD3B58-87A8-4181-BE82-64E6F56AA096}" type="parTrans" cxnId="{148463F7-E7A3-4644-8A33-EA60BFF8CC7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4F01035-3232-4D81-BD88-BC2549EA1525}" type="sibTrans" cxnId="{148463F7-E7A3-4644-8A33-EA60BFF8CC7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DA47E745-15EF-4EF5-8CB2-B495E5001D76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2000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BC10E3-FB1E-4BFD-91D2-767F91B8CB03}" type="parTrans" cxnId="{E591E22E-E050-41E0-B31B-1D4B4889B38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A623E94-0A03-4727-BD7D-28F2127F0E79}" type="sibTrans" cxnId="{E591E22E-E050-41E0-B31B-1D4B4889B38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9E838CE-4EAA-4845-B001-A4209FEABC8D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</a:t>
          </a:r>
          <a:r>
            <a:rPr lang="en-US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09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1E8104-2A24-4DFE-875A-2E150B6FEF14}" type="parTrans" cxnId="{5A229557-53A1-4CA6-B43D-73D24E8744F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3F79259-B5E8-481A-877C-ACD4A71C2C2C}" type="sibTrans" cxnId="{5A229557-53A1-4CA6-B43D-73D24E8744F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E613C3A-5FD3-4609-9AF1-C2717D8518A0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2003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E0DF3FF-B80E-4F92-BDAF-E5F41602901B}" type="parTrans" cxnId="{2146E126-6B2E-490F-A8FA-71E0EFCB9B0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85A8D4E-594A-43EB-96D7-0B781D7EE2F6}" type="sibTrans" cxnId="{2146E126-6B2E-490F-A8FA-71E0EFCB9B0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104A99C-CCD2-429E-A4E1-D7B5FEEE4B03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2012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CAE624-3268-49F0-9E1B-D6AE4779711D}" type="parTrans" cxnId="{5B9CFCD3-1888-4393-92AA-FE629AE5179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6939ACB-2818-4CA4-8474-E692A83FF788}" type="sibTrans" cxnId="{5B9CFCD3-1888-4393-92AA-FE629AE5179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D8D24C9-4306-4E4D-B952-F3FFC8092FA3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600" b="1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Естественнонаучная грамотность</a:t>
          </a:r>
        </a:p>
      </dgm:t>
    </dgm:pt>
    <dgm:pt modelId="{52FE29DA-F803-4DC1-B36C-0F251F3C5E40}" type="parTrans" cxnId="{1F420ADF-AF7C-4D96-B49A-E5E20B0F87B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1DC708F-1EFE-43F1-995F-B228A45BDC72}" type="sibTrans" cxnId="{1F420ADF-AF7C-4D96-B49A-E5E20B0F87B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966B86D-AE56-4547-94F4-50072F8F35AC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2006</a:t>
          </a:r>
          <a:endParaRPr lang="ru-RU" sz="24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322745-45A2-4D93-A90D-AEA2E2A1AA42}" type="parTrans" cxnId="{3A761FC0-F236-4936-9BB8-B7B85BF1B7F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E50E40D-A181-4711-BEC5-E85549C5CABA}" type="sibTrans" cxnId="{3A761FC0-F236-4936-9BB8-B7B85BF1B7F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754A1CA-F365-45C0-8DA3-243CBE425579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ru-RU" sz="2400" b="1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2015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517F81-EFEF-47B5-AA5B-1A37C92153C4}" type="parTrans" cxnId="{61CFD4FB-974D-44BA-BAB9-2743CAFA679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4D36806-E9B5-47E7-B767-C50F37570D9A}" type="sibTrans" cxnId="{61CFD4FB-974D-44BA-BAB9-2743CAFA679A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01E07C4-A510-41D9-B343-51ECE8347A47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1600" b="1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грамотность</a:t>
          </a:r>
        </a:p>
      </dgm:t>
    </dgm:pt>
    <dgm:pt modelId="{ED23CABB-723B-43B9-A089-7080B3C99731}" type="sibTrans" cxnId="{9F7BC047-A499-4414-A33A-E5785FE359A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BC02DB8-E0DB-418D-A1DA-FB667946F019}" type="parTrans" cxnId="{9F7BC047-A499-4414-A33A-E5785FE359A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87F7216-FCF6-4860-BBFF-F5AC360E5166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en-US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2018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530316-A6D9-4682-B67B-0BB7C694C583}" type="parTrans" cxnId="{3042B944-27F1-49F0-94C1-47AC4F955BA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37195DC-94EC-4C23-B9DD-7E2CB77FCEC0}" type="sibTrans" cxnId="{3042B944-27F1-49F0-94C1-47AC4F955BA1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DFA7F5C-76FB-4891-B1F6-019F48C48BE0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en-US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2021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46F4C4-5BE0-4F17-A72A-8BFFE595EC64}" type="parTrans" cxnId="{81B7302C-AF54-48A4-908B-DFC26A08C6E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65A961D-0B74-4FC7-AC81-693B91B05506}" type="sibTrans" cxnId="{81B7302C-AF54-48A4-908B-DFC26A08C6E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A6041AF-940A-404A-B9D1-9299639F55EC}">
      <dgm:prSet phldrT="[Текст]" custT="1"/>
      <dgm:spPr>
        <a:solidFill>
          <a:srgbClr val="99FF99">
            <a:alpha val="90000"/>
          </a:srgbClr>
        </a:solidFill>
      </dgm:spPr>
      <dgm:t>
        <a:bodyPr/>
        <a:lstStyle/>
        <a:p>
          <a:r>
            <a:rPr lang="en-US" sz="24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2024</a:t>
          </a:r>
          <a:endParaRPr lang="ru-RU" sz="24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D32B56-33AB-4723-AC5D-F33D75B0547F}" type="parTrans" cxnId="{DFA035E2-EF04-4205-899F-1112A265A6E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5AFDF86-8E6B-4694-98B9-668CC352C5D6}" type="sibTrans" cxnId="{DFA035E2-EF04-4205-899F-1112A265A6E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5A3C701-2CFF-4700-9A19-EE841BB9A334}" type="pres">
      <dgm:prSet presAssocID="{B47B5325-0724-4A48-B442-C199FE4B394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2104417-8558-431D-944E-10553E15AB08}" type="pres">
      <dgm:prSet presAssocID="{AFC44A2A-666E-4675-A17E-B9013952C041}" presName="horFlow" presStyleCnt="0"/>
      <dgm:spPr/>
    </dgm:pt>
    <dgm:pt modelId="{34283599-43CE-4977-9A44-A4F91BFB79F4}" type="pres">
      <dgm:prSet presAssocID="{AFC44A2A-666E-4675-A17E-B9013952C041}" presName="bigChev" presStyleLbl="node1" presStyleIdx="0" presStyleCnt="3" custScaleX="141828" custLinFactNeighborX="44190"/>
      <dgm:spPr/>
      <dgm:t>
        <a:bodyPr/>
        <a:lstStyle/>
        <a:p>
          <a:endParaRPr lang="ru-RU"/>
        </a:p>
      </dgm:t>
    </dgm:pt>
    <dgm:pt modelId="{EBDE04B6-2B1F-4B71-BA73-C687D220AF84}" type="pres">
      <dgm:prSet presAssocID="{09BC10E3-FB1E-4BFD-91D2-767F91B8CB03}" presName="parTrans" presStyleCnt="0"/>
      <dgm:spPr/>
    </dgm:pt>
    <dgm:pt modelId="{BB4F1498-2415-4B21-88AA-B253D7342E2D}" type="pres">
      <dgm:prSet presAssocID="{DA47E745-15EF-4EF5-8CB2-B495E5001D76}" presName="node" presStyleLbl="alignAccFollowNode1" presStyleIdx="0" presStyleCnt="9" custScaleX="105944" custLinFactNeighborX="414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A243CA-D210-4039-AD25-37EEBBE1937E}" type="pres">
      <dgm:prSet presAssocID="{1A623E94-0A03-4727-BD7D-28F2127F0E79}" presName="sibTrans" presStyleCnt="0"/>
      <dgm:spPr/>
    </dgm:pt>
    <dgm:pt modelId="{36C2C8E1-9042-48CF-8D55-043DDB768390}" type="pres">
      <dgm:prSet presAssocID="{F9E838CE-4EAA-4845-B001-A4209FEABC8D}" presName="node" presStyleLbl="alignAccFollowNode1" presStyleIdx="1" presStyleCnt="9" custLinFactNeighborX="21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0FB2C-89B6-4B5F-B558-96CFB184B955}" type="pres">
      <dgm:prSet presAssocID="{23F79259-B5E8-481A-877C-ACD4A71C2C2C}" presName="sibTrans" presStyleCnt="0"/>
      <dgm:spPr/>
    </dgm:pt>
    <dgm:pt modelId="{81409AD9-CA72-41C6-A94C-EB8DB6D83E8A}" type="pres">
      <dgm:prSet presAssocID="{A87F7216-FCF6-4860-BBFF-F5AC360E5166}" presName="node" presStyleLbl="alignAccFollow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AE888-C605-40F8-89BE-8BB8D3CE3C84}" type="pres">
      <dgm:prSet presAssocID="{AFC44A2A-666E-4675-A17E-B9013952C041}" presName="vSp" presStyleCnt="0"/>
      <dgm:spPr/>
    </dgm:pt>
    <dgm:pt modelId="{B934D4A1-09C6-478B-9714-9127E3E346FC}" type="pres">
      <dgm:prSet presAssocID="{201E07C4-A510-41D9-B343-51ECE8347A47}" presName="horFlow" presStyleCnt="0"/>
      <dgm:spPr/>
    </dgm:pt>
    <dgm:pt modelId="{5558D88D-486E-4C06-B8D7-43167B6850FD}" type="pres">
      <dgm:prSet presAssocID="{201E07C4-A510-41D9-B343-51ECE8347A47}" presName="bigChev" presStyleLbl="node1" presStyleIdx="1" presStyleCnt="3" custScaleX="150984" custScaleY="110326"/>
      <dgm:spPr/>
      <dgm:t>
        <a:bodyPr/>
        <a:lstStyle/>
        <a:p>
          <a:endParaRPr lang="ru-RU"/>
        </a:p>
      </dgm:t>
    </dgm:pt>
    <dgm:pt modelId="{D8F1479D-82A1-4977-9696-5A8A6551F588}" type="pres">
      <dgm:prSet presAssocID="{2E0DF3FF-B80E-4F92-BDAF-E5F41602901B}" presName="parTrans" presStyleCnt="0"/>
      <dgm:spPr/>
    </dgm:pt>
    <dgm:pt modelId="{C4C0732D-F7C2-4350-8298-6FB33DB76B59}" type="pres">
      <dgm:prSet presAssocID="{AE613C3A-5FD3-4609-9AF1-C2717D8518A0}" presName="node" presStyleLbl="alignAccFollowNode1" presStyleIdx="3" presStyleCnt="9" custScaleX="97381" custLinFactNeighborX="-168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79263E-6161-4D8E-8FB3-F88C6BDBEFBB}" type="pres">
      <dgm:prSet presAssocID="{A85A8D4E-594A-43EB-96D7-0B781D7EE2F6}" presName="sibTrans" presStyleCnt="0"/>
      <dgm:spPr/>
    </dgm:pt>
    <dgm:pt modelId="{6056AC76-1B99-40E9-BF7C-64B9314CC227}" type="pres">
      <dgm:prSet presAssocID="{7104A99C-CCD2-429E-A4E1-D7B5FEEE4B03}" presName="node" presStyleLbl="alignAccFollowNode1" presStyleIdx="4" presStyleCnt="9" custLinFactNeighborX="-39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60704-734D-4E79-9662-3871543D5804}" type="pres">
      <dgm:prSet presAssocID="{76939ACB-2818-4CA4-8474-E692A83FF788}" presName="sibTrans" presStyleCnt="0"/>
      <dgm:spPr/>
    </dgm:pt>
    <dgm:pt modelId="{8FE9FDCD-B688-43F1-A7F2-6FC431B2D301}" type="pres">
      <dgm:prSet presAssocID="{0DFA7F5C-76FB-4891-B1F6-019F48C48BE0}" presName="node" presStyleLbl="alignAccFollow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904D1-5CC0-4E28-BCDA-98966BDCE5FF}" type="pres">
      <dgm:prSet presAssocID="{201E07C4-A510-41D9-B343-51ECE8347A47}" presName="vSp" presStyleCnt="0"/>
      <dgm:spPr/>
    </dgm:pt>
    <dgm:pt modelId="{FB707D86-E32F-4D26-8BB0-B4986A0D421D}" type="pres">
      <dgm:prSet presAssocID="{3D8D24C9-4306-4E4D-B952-F3FFC8092FA3}" presName="horFlow" presStyleCnt="0"/>
      <dgm:spPr/>
    </dgm:pt>
    <dgm:pt modelId="{A72478BC-D2F0-45E7-BD2E-477610A9AD89}" type="pres">
      <dgm:prSet presAssocID="{3D8D24C9-4306-4E4D-B952-F3FFC8092FA3}" presName="bigChev" presStyleLbl="node1" presStyleIdx="2" presStyleCnt="3" custScaleX="150075" custLinFactNeighborX="-19634"/>
      <dgm:spPr/>
      <dgm:t>
        <a:bodyPr/>
        <a:lstStyle/>
        <a:p>
          <a:endParaRPr lang="ru-RU"/>
        </a:p>
      </dgm:t>
    </dgm:pt>
    <dgm:pt modelId="{E95375BA-4B9A-4556-BF46-C6AE8A0035D8}" type="pres">
      <dgm:prSet presAssocID="{F8322745-45A2-4D93-A90D-AEA2E2A1AA42}" presName="parTrans" presStyleCnt="0"/>
      <dgm:spPr/>
    </dgm:pt>
    <dgm:pt modelId="{C2E99EB1-97C8-4B1A-B7F7-E25024729172}" type="pres">
      <dgm:prSet presAssocID="{1966B86D-AE56-4547-94F4-50072F8F35AC}" presName="node" presStyleLbl="alignAccFollowNode1" presStyleIdx="6" presStyleCnt="9" custScaleX="99760" custLinFactNeighborX="-42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7E51DC-27B5-4F08-9C5C-804A6D6DDE47}" type="pres">
      <dgm:prSet presAssocID="{1E50E40D-A181-4711-BEC5-E85549C5CABA}" presName="sibTrans" presStyleCnt="0"/>
      <dgm:spPr/>
    </dgm:pt>
    <dgm:pt modelId="{50A505DA-B702-4CC0-99BF-C197228FBF1E}" type="pres">
      <dgm:prSet presAssocID="{8754A1CA-F365-45C0-8DA3-243CBE425579}" presName="node" presStyleLbl="alignAccFollowNode1" presStyleIdx="7" presStyleCnt="9" custLinFactNeighborX="-61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CAE10-DA7E-4993-B738-C5C3624C97B5}" type="pres">
      <dgm:prSet presAssocID="{A4D36806-E9B5-47E7-B767-C50F37570D9A}" presName="sibTrans" presStyleCnt="0"/>
      <dgm:spPr/>
    </dgm:pt>
    <dgm:pt modelId="{8842ABD0-FA31-4FF2-B919-473ABB742EE8}" type="pres">
      <dgm:prSet presAssocID="{2A6041AF-940A-404A-B9D1-9299639F55EC}" presName="node" presStyleLbl="alignAccFollow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42B944-27F1-49F0-94C1-47AC4F955BA1}" srcId="{AFC44A2A-666E-4675-A17E-B9013952C041}" destId="{A87F7216-FCF6-4860-BBFF-F5AC360E5166}" srcOrd="2" destOrd="0" parTransId="{CF530316-A6D9-4682-B67B-0BB7C694C583}" sibTransId="{537195DC-94EC-4C23-B9DD-7E2CB77FCEC0}"/>
    <dgm:cxn modelId="{83144560-ECD7-49FF-94FB-DF4C43DECC38}" type="presOf" srcId="{0DFA7F5C-76FB-4891-B1F6-019F48C48BE0}" destId="{8FE9FDCD-B688-43F1-A7F2-6FC431B2D301}" srcOrd="0" destOrd="0" presId="urn:microsoft.com/office/officeart/2005/8/layout/lProcess3"/>
    <dgm:cxn modelId="{46AA2A9D-3F3E-4FE8-B35C-F0190FFFCD86}" type="presOf" srcId="{2A6041AF-940A-404A-B9D1-9299639F55EC}" destId="{8842ABD0-FA31-4FF2-B919-473ABB742EE8}" srcOrd="0" destOrd="0" presId="urn:microsoft.com/office/officeart/2005/8/layout/lProcess3"/>
    <dgm:cxn modelId="{15CA737B-F401-44DA-B0D7-472BF936400D}" type="presOf" srcId="{AE613C3A-5FD3-4609-9AF1-C2717D8518A0}" destId="{C4C0732D-F7C2-4350-8298-6FB33DB76B59}" srcOrd="0" destOrd="0" presId="urn:microsoft.com/office/officeart/2005/8/layout/lProcess3"/>
    <dgm:cxn modelId="{460A0719-2C8E-45EA-89CA-8BB42D48AC92}" type="presOf" srcId="{1966B86D-AE56-4547-94F4-50072F8F35AC}" destId="{C2E99EB1-97C8-4B1A-B7F7-E25024729172}" srcOrd="0" destOrd="0" presId="urn:microsoft.com/office/officeart/2005/8/layout/lProcess3"/>
    <dgm:cxn modelId="{DFA035E2-EF04-4205-899F-1112A265A6E2}" srcId="{3D8D24C9-4306-4E4D-B952-F3FFC8092FA3}" destId="{2A6041AF-940A-404A-B9D1-9299639F55EC}" srcOrd="2" destOrd="0" parTransId="{16D32B56-33AB-4723-AC5D-F33D75B0547F}" sibTransId="{75AFDF86-8E6B-4694-98B9-668CC352C5D6}"/>
    <dgm:cxn modelId="{2CDB3118-8BD7-4882-94EE-5A5E6C387D0E}" type="presOf" srcId="{201E07C4-A510-41D9-B343-51ECE8347A47}" destId="{5558D88D-486E-4C06-B8D7-43167B6850FD}" srcOrd="0" destOrd="0" presId="urn:microsoft.com/office/officeart/2005/8/layout/lProcess3"/>
    <dgm:cxn modelId="{DF36DD42-576A-44BC-8D46-C4623A6D4F64}" type="presOf" srcId="{8754A1CA-F365-45C0-8DA3-243CBE425579}" destId="{50A505DA-B702-4CC0-99BF-C197228FBF1E}" srcOrd="0" destOrd="0" presId="urn:microsoft.com/office/officeart/2005/8/layout/lProcess3"/>
    <dgm:cxn modelId="{5D8C73C3-19AB-4A05-A51E-222C570EBBB2}" type="presOf" srcId="{3D8D24C9-4306-4E4D-B952-F3FFC8092FA3}" destId="{A72478BC-D2F0-45E7-BD2E-477610A9AD89}" srcOrd="0" destOrd="0" presId="urn:microsoft.com/office/officeart/2005/8/layout/lProcess3"/>
    <dgm:cxn modelId="{8F5DD7A5-44CD-456B-B790-95AF25A82A69}" type="presOf" srcId="{F9E838CE-4EAA-4845-B001-A4209FEABC8D}" destId="{36C2C8E1-9042-48CF-8D55-043DDB768390}" srcOrd="0" destOrd="0" presId="urn:microsoft.com/office/officeart/2005/8/layout/lProcess3"/>
    <dgm:cxn modelId="{1F420ADF-AF7C-4D96-B49A-E5E20B0F87B8}" srcId="{B47B5325-0724-4A48-B442-C199FE4B3940}" destId="{3D8D24C9-4306-4E4D-B952-F3FFC8092FA3}" srcOrd="2" destOrd="0" parTransId="{52FE29DA-F803-4DC1-B36C-0F251F3C5E40}" sibTransId="{B1DC708F-1EFE-43F1-995F-B228A45BDC72}"/>
    <dgm:cxn modelId="{148463F7-E7A3-4644-8A33-EA60BFF8CC7D}" srcId="{B47B5325-0724-4A48-B442-C199FE4B3940}" destId="{AFC44A2A-666E-4675-A17E-B9013952C041}" srcOrd="0" destOrd="0" parTransId="{C6AD3B58-87A8-4181-BE82-64E6F56AA096}" sibTransId="{44F01035-3232-4D81-BD88-BC2549EA1525}"/>
    <dgm:cxn modelId="{9F7BC047-A499-4414-A33A-E5785FE359AD}" srcId="{B47B5325-0724-4A48-B442-C199FE4B3940}" destId="{201E07C4-A510-41D9-B343-51ECE8347A47}" srcOrd="1" destOrd="0" parTransId="{8BC02DB8-E0DB-418D-A1DA-FB667946F019}" sibTransId="{ED23CABB-723B-43B9-A089-7080B3C99731}"/>
    <dgm:cxn modelId="{33EBE3ED-5D54-4337-9658-D96819240FEA}" type="presOf" srcId="{A87F7216-FCF6-4860-BBFF-F5AC360E5166}" destId="{81409AD9-CA72-41C6-A94C-EB8DB6D83E8A}" srcOrd="0" destOrd="0" presId="urn:microsoft.com/office/officeart/2005/8/layout/lProcess3"/>
    <dgm:cxn modelId="{5A229557-53A1-4CA6-B43D-73D24E8744FD}" srcId="{AFC44A2A-666E-4675-A17E-B9013952C041}" destId="{F9E838CE-4EAA-4845-B001-A4209FEABC8D}" srcOrd="1" destOrd="0" parTransId="{CB1E8104-2A24-4DFE-875A-2E150B6FEF14}" sibTransId="{23F79259-B5E8-481A-877C-ACD4A71C2C2C}"/>
    <dgm:cxn modelId="{5B9CFCD3-1888-4393-92AA-FE629AE5179B}" srcId="{201E07C4-A510-41D9-B343-51ECE8347A47}" destId="{7104A99C-CCD2-429E-A4E1-D7B5FEEE4B03}" srcOrd="1" destOrd="0" parTransId="{3ECAE624-3268-49F0-9E1B-D6AE4779711D}" sibTransId="{76939ACB-2818-4CA4-8474-E692A83FF788}"/>
    <dgm:cxn modelId="{4B77324A-E7D2-416B-8C00-BCAD5B86B0AF}" type="presOf" srcId="{AFC44A2A-666E-4675-A17E-B9013952C041}" destId="{34283599-43CE-4977-9A44-A4F91BFB79F4}" srcOrd="0" destOrd="0" presId="urn:microsoft.com/office/officeart/2005/8/layout/lProcess3"/>
    <dgm:cxn modelId="{9925F26C-82FC-40AB-B44D-28FA4BCB23A0}" type="presOf" srcId="{7104A99C-CCD2-429E-A4E1-D7B5FEEE4B03}" destId="{6056AC76-1B99-40E9-BF7C-64B9314CC227}" srcOrd="0" destOrd="0" presId="urn:microsoft.com/office/officeart/2005/8/layout/lProcess3"/>
    <dgm:cxn modelId="{E591E22E-E050-41E0-B31B-1D4B4889B381}" srcId="{AFC44A2A-666E-4675-A17E-B9013952C041}" destId="{DA47E745-15EF-4EF5-8CB2-B495E5001D76}" srcOrd="0" destOrd="0" parTransId="{09BC10E3-FB1E-4BFD-91D2-767F91B8CB03}" sibTransId="{1A623E94-0A03-4727-BD7D-28F2127F0E79}"/>
    <dgm:cxn modelId="{2146E126-6B2E-490F-A8FA-71E0EFCB9B07}" srcId="{201E07C4-A510-41D9-B343-51ECE8347A47}" destId="{AE613C3A-5FD3-4609-9AF1-C2717D8518A0}" srcOrd="0" destOrd="0" parTransId="{2E0DF3FF-B80E-4F92-BDAF-E5F41602901B}" sibTransId="{A85A8D4E-594A-43EB-96D7-0B781D7EE2F6}"/>
    <dgm:cxn modelId="{81B7302C-AF54-48A4-908B-DFC26A08C6EB}" srcId="{201E07C4-A510-41D9-B343-51ECE8347A47}" destId="{0DFA7F5C-76FB-4891-B1F6-019F48C48BE0}" srcOrd="2" destOrd="0" parTransId="{B846F4C4-5BE0-4F17-A72A-8BFFE595EC64}" sibTransId="{565A961D-0B74-4FC7-AC81-693B91B05506}"/>
    <dgm:cxn modelId="{3A761FC0-F236-4936-9BB8-B7B85BF1B7FA}" srcId="{3D8D24C9-4306-4E4D-B952-F3FFC8092FA3}" destId="{1966B86D-AE56-4547-94F4-50072F8F35AC}" srcOrd="0" destOrd="0" parTransId="{F8322745-45A2-4D93-A90D-AEA2E2A1AA42}" sibTransId="{1E50E40D-A181-4711-BEC5-E85549C5CABA}"/>
    <dgm:cxn modelId="{BD3A1706-9B37-4D79-8B7E-B9D8989C3A50}" type="presOf" srcId="{B47B5325-0724-4A48-B442-C199FE4B3940}" destId="{55A3C701-2CFF-4700-9A19-EE841BB9A334}" srcOrd="0" destOrd="0" presId="urn:microsoft.com/office/officeart/2005/8/layout/lProcess3"/>
    <dgm:cxn modelId="{61CFD4FB-974D-44BA-BAB9-2743CAFA679A}" srcId="{3D8D24C9-4306-4E4D-B952-F3FFC8092FA3}" destId="{8754A1CA-F365-45C0-8DA3-243CBE425579}" srcOrd="1" destOrd="0" parTransId="{04517F81-EFEF-47B5-AA5B-1A37C92153C4}" sibTransId="{A4D36806-E9B5-47E7-B767-C50F37570D9A}"/>
    <dgm:cxn modelId="{BFA9442B-13A3-4274-9A79-C4477667D973}" type="presOf" srcId="{DA47E745-15EF-4EF5-8CB2-B495E5001D76}" destId="{BB4F1498-2415-4B21-88AA-B253D7342E2D}" srcOrd="0" destOrd="0" presId="urn:microsoft.com/office/officeart/2005/8/layout/lProcess3"/>
    <dgm:cxn modelId="{E97509EA-3B57-44DF-88A1-46FA448EAF81}" type="presParOf" srcId="{55A3C701-2CFF-4700-9A19-EE841BB9A334}" destId="{12104417-8558-431D-944E-10553E15AB08}" srcOrd="0" destOrd="0" presId="urn:microsoft.com/office/officeart/2005/8/layout/lProcess3"/>
    <dgm:cxn modelId="{713DDA5A-578E-4A7F-8AE5-B9CC069B181D}" type="presParOf" srcId="{12104417-8558-431D-944E-10553E15AB08}" destId="{34283599-43CE-4977-9A44-A4F91BFB79F4}" srcOrd="0" destOrd="0" presId="urn:microsoft.com/office/officeart/2005/8/layout/lProcess3"/>
    <dgm:cxn modelId="{17385F8B-C0B8-4568-B2EB-3443D0C036D5}" type="presParOf" srcId="{12104417-8558-431D-944E-10553E15AB08}" destId="{EBDE04B6-2B1F-4B71-BA73-C687D220AF84}" srcOrd="1" destOrd="0" presId="urn:microsoft.com/office/officeart/2005/8/layout/lProcess3"/>
    <dgm:cxn modelId="{8F24350D-3DF7-4E4C-BB95-7A8BD282669C}" type="presParOf" srcId="{12104417-8558-431D-944E-10553E15AB08}" destId="{BB4F1498-2415-4B21-88AA-B253D7342E2D}" srcOrd="2" destOrd="0" presId="urn:microsoft.com/office/officeart/2005/8/layout/lProcess3"/>
    <dgm:cxn modelId="{69EEEE82-307A-40E0-BE60-E66468298B44}" type="presParOf" srcId="{12104417-8558-431D-944E-10553E15AB08}" destId="{0EA243CA-D210-4039-AD25-37EEBBE1937E}" srcOrd="3" destOrd="0" presId="urn:microsoft.com/office/officeart/2005/8/layout/lProcess3"/>
    <dgm:cxn modelId="{C3344217-6980-4950-B82F-0A863F220768}" type="presParOf" srcId="{12104417-8558-431D-944E-10553E15AB08}" destId="{36C2C8E1-9042-48CF-8D55-043DDB768390}" srcOrd="4" destOrd="0" presId="urn:microsoft.com/office/officeart/2005/8/layout/lProcess3"/>
    <dgm:cxn modelId="{48BC49B7-A2C6-4243-8BFB-B08C50082E33}" type="presParOf" srcId="{12104417-8558-431D-944E-10553E15AB08}" destId="{AEE0FB2C-89B6-4B5F-B558-96CFB184B955}" srcOrd="5" destOrd="0" presId="urn:microsoft.com/office/officeart/2005/8/layout/lProcess3"/>
    <dgm:cxn modelId="{E0D1E71E-CE20-47C0-85A1-E7CF7C874DC2}" type="presParOf" srcId="{12104417-8558-431D-944E-10553E15AB08}" destId="{81409AD9-CA72-41C6-A94C-EB8DB6D83E8A}" srcOrd="6" destOrd="0" presId="urn:microsoft.com/office/officeart/2005/8/layout/lProcess3"/>
    <dgm:cxn modelId="{162F1FA4-F86B-4542-AC33-5B4B9AAAE1D4}" type="presParOf" srcId="{55A3C701-2CFF-4700-9A19-EE841BB9A334}" destId="{FB0AE888-C605-40F8-89BE-8BB8D3CE3C84}" srcOrd="1" destOrd="0" presId="urn:microsoft.com/office/officeart/2005/8/layout/lProcess3"/>
    <dgm:cxn modelId="{989DADD8-598B-4398-81E3-462F2B621882}" type="presParOf" srcId="{55A3C701-2CFF-4700-9A19-EE841BB9A334}" destId="{B934D4A1-09C6-478B-9714-9127E3E346FC}" srcOrd="2" destOrd="0" presId="urn:microsoft.com/office/officeart/2005/8/layout/lProcess3"/>
    <dgm:cxn modelId="{2AE28040-B4CB-432D-AE19-747E409DF1E6}" type="presParOf" srcId="{B934D4A1-09C6-478B-9714-9127E3E346FC}" destId="{5558D88D-486E-4C06-B8D7-43167B6850FD}" srcOrd="0" destOrd="0" presId="urn:microsoft.com/office/officeart/2005/8/layout/lProcess3"/>
    <dgm:cxn modelId="{60BEC981-70FC-43DC-9E58-087FD5A17558}" type="presParOf" srcId="{B934D4A1-09C6-478B-9714-9127E3E346FC}" destId="{D8F1479D-82A1-4977-9696-5A8A6551F588}" srcOrd="1" destOrd="0" presId="urn:microsoft.com/office/officeart/2005/8/layout/lProcess3"/>
    <dgm:cxn modelId="{0764BEC5-8CF4-42B9-9F2B-143C164F2157}" type="presParOf" srcId="{B934D4A1-09C6-478B-9714-9127E3E346FC}" destId="{C4C0732D-F7C2-4350-8298-6FB33DB76B59}" srcOrd="2" destOrd="0" presId="urn:microsoft.com/office/officeart/2005/8/layout/lProcess3"/>
    <dgm:cxn modelId="{F24DDA08-BABF-4186-80AB-0E985397B209}" type="presParOf" srcId="{B934D4A1-09C6-478B-9714-9127E3E346FC}" destId="{3F79263E-6161-4D8E-8FB3-F88C6BDBEFBB}" srcOrd="3" destOrd="0" presId="urn:microsoft.com/office/officeart/2005/8/layout/lProcess3"/>
    <dgm:cxn modelId="{DB3EF5C0-89D4-4E61-AA81-3D21A25D122F}" type="presParOf" srcId="{B934D4A1-09C6-478B-9714-9127E3E346FC}" destId="{6056AC76-1B99-40E9-BF7C-64B9314CC227}" srcOrd="4" destOrd="0" presId="urn:microsoft.com/office/officeart/2005/8/layout/lProcess3"/>
    <dgm:cxn modelId="{6EC0ADC6-912E-4B13-B14B-71845663EC41}" type="presParOf" srcId="{B934D4A1-09C6-478B-9714-9127E3E346FC}" destId="{EE460704-734D-4E79-9662-3871543D5804}" srcOrd="5" destOrd="0" presId="urn:microsoft.com/office/officeart/2005/8/layout/lProcess3"/>
    <dgm:cxn modelId="{9E0F65F4-0AAE-4434-9FED-51F73D831859}" type="presParOf" srcId="{B934D4A1-09C6-478B-9714-9127E3E346FC}" destId="{8FE9FDCD-B688-43F1-A7F2-6FC431B2D301}" srcOrd="6" destOrd="0" presId="urn:microsoft.com/office/officeart/2005/8/layout/lProcess3"/>
    <dgm:cxn modelId="{3910542C-C858-42A7-BB5F-EBFFF9DD7699}" type="presParOf" srcId="{55A3C701-2CFF-4700-9A19-EE841BB9A334}" destId="{8D2904D1-5CC0-4E28-BCDA-98966BDCE5FF}" srcOrd="3" destOrd="0" presId="urn:microsoft.com/office/officeart/2005/8/layout/lProcess3"/>
    <dgm:cxn modelId="{82AB74BA-12A9-44CF-8691-A87D02568EC1}" type="presParOf" srcId="{55A3C701-2CFF-4700-9A19-EE841BB9A334}" destId="{FB707D86-E32F-4D26-8BB0-B4986A0D421D}" srcOrd="4" destOrd="0" presId="urn:microsoft.com/office/officeart/2005/8/layout/lProcess3"/>
    <dgm:cxn modelId="{3149D8A2-81A4-43B9-9FE0-C5BBB51FDF4A}" type="presParOf" srcId="{FB707D86-E32F-4D26-8BB0-B4986A0D421D}" destId="{A72478BC-D2F0-45E7-BD2E-477610A9AD89}" srcOrd="0" destOrd="0" presId="urn:microsoft.com/office/officeart/2005/8/layout/lProcess3"/>
    <dgm:cxn modelId="{F393BE0C-F335-4C33-8E1A-5C041521EB90}" type="presParOf" srcId="{FB707D86-E32F-4D26-8BB0-B4986A0D421D}" destId="{E95375BA-4B9A-4556-BF46-C6AE8A0035D8}" srcOrd="1" destOrd="0" presId="urn:microsoft.com/office/officeart/2005/8/layout/lProcess3"/>
    <dgm:cxn modelId="{ECD62DF6-E1A6-423C-9A58-35C0C7E58A88}" type="presParOf" srcId="{FB707D86-E32F-4D26-8BB0-B4986A0D421D}" destId="{C2E99EB1-97C8-4B1A-B7F7-E25024729172}" srcOrd="2" destOrd="0" presId="urn:microsoft.com/office/officeart/2005/8/layout/lProcess3"/>
    <dgm:cxn modelId="{218D4B8C-4C54-48BF-9507-E2E618E49900}" type="presParOf" srcId="{FB707D86-E32F-4D26-8BB0-B4986A0D421D}" destId="{627E51DC-27B5-4F08-9C5C-804A6D6DDE47}" srcOrd="3" destOrd="0" presId="urn:microsoft.com/office/officeart/2005/8/layout/lProcess3"/>
    <dgm:cxn modelId="{C330FC82-69FA-4B7D-BE0B-8FC440616EC1}" type="presParOf" srcId="{FB707D86-E32F-4D26-8BB0-B4986A0D421D}" destId="{50A505DA-B702-4CC0-99BF-C197228FBF1E}" srcOrd="4" destOrd="0" presId="urn:microsoft.com/office/officeart/2005/8/layout/lProcess3"/>
    <dgm:cxn modelId="{9EFF89E5-914B-4C12-8510-E301BA368E58}" type="presParOf" srcId="{FB707D86-E32F-4D26-8BB0-B4986A0D421D}" destId="{A43CAE10-DA7E-4993-B738-C5C3624C97B5}" srcOrd="5" destOrd="0" presId="urn:microsoft.com/office/officeart/2005/8/layout/lProcess3"/>
    <dgm:cxn modelId="{9BF3FC00-6B47-40EA-96A0-0891DFCE71B8}" type="presParOf" srcId="{FB707D86-E32F-4D26-8BB0-B4986A0D421D}" destId="{8842ABD0-FA31-4FF2-B919-473ABB742EE8}" srcOrd="6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A39AF9-00EB-405E-8B32-44902763BAEB}" type="doc">
      <dgm:prSet loTypeId="urn:microsoft.com/office/officeart/2005/8/layout/process3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D61242-05E4-4895-9B20-21277C8BC10C}">
      <dgm:prSet phldrT="[Текст]"/>
      <dgm:spPr>
        <a:solidFill>
          <a:srgbClr val="FF99FF"/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1999</a:t>
          </a:r>
          <a:endParaRPr lang="ru-RU" dirty="0">
            <a:solidFill>
              <a:schemeClr val="tx1"/>
            </a:solidFill>
          </a:endParaRPr>
        </a:p>
      </dgm:t>
    </dgm:pt>
    <dgm:pt modelId="{4DDEA98B-2784-4DC9-9602-22262A025F79}" type="parTrans" cxnId="{BD36CBA5-2890-43AB-850F-665CE843D089}">
      <dgm:prSet/>
      <dgm:spPr/>
      <dgm:t>
        <a:bodyPr/>
        <a:lstStyle/>
        <a:p>
          <a:endParaRPr lang="ru-RU"/>
        </a:p>
      </dgm:t>
    </dgm:pt>
    <dgm:pt modelId="{D865268D-F4A1-4D78-9A76-38CED3F7DF3B}" type="sibTrans" cxnId="{BD36CBA5-2890-43AB-850F-665CE843D089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32A9D880-3013-40F1-815D-28D3E8F5C40C}">
      <dgm:prSet phldrT="[Текст]" custT="1"/>
      <dgm:spPr/>
      <dgm:t>
        <a:bodyPr/>
        <a:lstStyle/>
        <a:p>
          <a:pPr algn="ctr"/>
          <a:r>
            <a:rPr lang="ru-RU" sz="1700" dirty="0" smtClean="0">
              <a:latin typeface="Arial" pitchFamily="34" charset="0"/>
              <a:cs typeface="Arial" pitchFamily="34" charset="0"/>
            </a:rPr>
            <a:t>38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стран</a:t>
          </a:r>
          <a:endParaRPr lang="ru-RU" sz="1800" dirty="0"/>
        </a:p>
      </dgm:t>
    </dgm:pt>
    <dgm:pt modelId="{7D48A35D-127A-4F71-8D26-A41056889B13}" type="parTrans" cxnId="{B4AF45F5-DC49-47F6-9C45-BF0DD9C28E9F}">
      <dgm:prSet/>
      <dgm:spPr/>
      <dgm:t>
        <a:bodyPr/>
        <a:lstStyle/>
        <a:p>
          <a:endParaRPr lang="ru-RU"/>
        </a:p>
      </dgm:t>
    </dgm:pt>
    <dgm:pt modelId="{31D75C6B-958B-41F1-8E69-2F24AC26A366}" type="sibTrans" cxnId="{B4AF45F5-DC49-47F6-9C45-BF0DD9C28E9F}">
      <dgm:prSet/>
      <dgm:spPr/>
      <dgm:t>
        <a:bodyPr/>
        <a:lstStyle/>
        <a:p>
          <a:endParaRPr lang="ru-RU"/>
        </a:p>
      </dgm:t>
    </dgm:pt>
    <dgm:pt modelId="{DAADA34D-9334-4326-A436-34D43C874A5F}">
      <dgm:prSet phldrT="[Текст]"/>
      <dgm:spPr>
        <a:solidFill>
          <a:srgbClr val="FF99FF"/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2003</a:t>
          </a:r>
          <a:endParaRPr lang="ru-RU" dirty="0">
            <a:solidFill>
              <a:schemeClr val="tx1"/>
            </a:solidFill>
          </a:endParaRPr>
        </a:p>
      </dgm:t>
    </dgm:pt>
    <dgm:pt modelId="{88BDCFE2-E844-4343-88AE-FA90AADE958B}" type="parTrans" cxnId="{C7FCBF34-3919-495A-8D65-8444E029BB6A}">
      <dgm:prSet/>
      <dgm:spPr/>
      <dgm:t>
        <a:bodyPr/>
        <a:lstStyle/>
        <a:p>
          <a:endParaRPr lang="ru-RU"/>
        </a:p>
      </dgm:t>
    </dgm:pt>
    <dgm:pt modelId="{C7277BF0-23D7-437F-A63A-29493E8D1CFD}" type="sibTrans" cxnId="{C7FCBF34-3919-495A-8D65-8444E029BB6A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E6EE352D-7C13-4F7A-B6D6-8E40783BCC79}">
      <dgm:prSet phldrT="[Текст]" custT="1"/>
      <dgm:spPr/>
      <dgm:t>
        <a:bodyPr/>
        <a:lstStyle/>
        <a:p>
          <a:r>
            <a:rPr lang="ru-RU" sz="1700" dirty="0" smtClean="0">
              <a:latin typeface="Arial" pitchFamily="34" charset="0"/>
              <a:cs typeface="Arial" pitchFamily="34" charset="0"/>
            </a:rPr>
            <a:t>49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стран</a:t>
          </a:r>
          <a:endParaRPr lang="ru-RU" sz="1800" dirty="0"/>
        </a:p>
      </dgm:t>
    </dgm:pt>
    <dgm:pt modelId="{DDEEA119-0CFB-44A4-9472-A67B953F618E}" type="parTrans" cxnId="{9DD9E69A-A96D-4D00-80DC-013D0CD061A7}">
      <dgm:prSet/>
      <dgm:spPr/>
      <dgm:t>
        <a:bodyPr/>
        <a:lstStyle/>
        <a:p>
          <a:endParaRPr lang="ru-RU"/>
        </a:p>
      </dgm:t>
    </dgm:pt>
    <dgm:pt modelId="{A8B44369-A11C-40F8-8C99-D033E57DC4F5}" type="sibTrans" cxnId="{9DD9E69A-A96D-4D00-80DC-013D0CD061A7}">
      <dgm:prSet/>
      <dgm:spPr/>
      <dgm:t>
        <a:bodyPr/>
        <a:lstStyle/>
        <a:p>
          <a:endParaRPr lang="ru-RU"/>
        </a:p>
      </dgm:t>
    </dgm:pt>
    <dgm:pt modelId="{55DBFD17-29D2-4F0C-9FAA-988F5ECB866E}">
      <dgm:prSet phldrT="[Текст]"/>
      <dgm:spPr>
        <a:solidFill>
          <a:srgbClr val="FF99FF"/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2007</a:t>
          </a:r>
          <a:endParaRPr lang="ru-RU" dirty="0">
            <a:solidFill>
              <a:schemeClr val="tx1"/>
            </a:solidFill>
          </a:endParaRPr>
        </a:p>
      </dgm:t>
    </dgm:pt>
    <dgm:pt modelId="{A571E4DF-BFF4-4448-BAAD-EED9CB6550AF}" type="parTrans" cxnId="{DC4CBFBB-E2E3-4E43-9D40-F91FD11AA2A2}">
      <dgm:prSet/>
      <dgm:spPr/>
      <dgm:t>
        <a:bodyPr/>
        <a:lstStyle/>
        <a:p>
          <a:endParaRPr lang="ru-RU"/>
        </a:p>
      </dgm:t>
    </dgm:pt>
    <dgm:pt modelId="{6E92CFEA-6E08-4FFB-AE6A-03DBCFA59DD0}" type="sibTrans" cxnId="{DC4CBFBB-E2E3-4E43-9D40-F91FD11AA2A2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A0760F19-3B44-44E2-99C2-EAB05C07ABC2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59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 стран</a:t>
          </a:r>
          <a:endParaRPr lang="ru-RU" sz="1700" dirty="0"/>
        </a:p>
      </dgm:t>
    </dgm:pt>
    <dgm:pt modelId="{7AE3D5AB-98F0-46E0-B766-63DB8E5E49EF}" type="parTrans" cxnId="{85A84CD8-254C-4379-A3FD-D2CBE8C1C8D5}">
      <dgm:prSet/>
      <dgm:spPr/>
      <dgm:t>
        <a:bodyPr/>
        <a:lstStyle/>
        <a:p>
          <a:endParaRPr lang="ru-RU"/>
        </a:p>
      </dgm:t>
    </dgm:pt>
    <dgm:pt modelId="{13A5B0DB-D5A2-460D-8279-A84D2F593BF4}" type="sibTrans" cxnId="{85A84CD8-254C-4379-A3FD-D2CBE8C1C8D5}">
      <dgm:prSet/>
      <dgm:spPr/>
      <dgm:t>
        <a:bodyPr/>
        <a:lstStyle/>
        <a:p>
          <a:endParaRPr lang="ru-RU"/>
        </a:p>
      </dgm:t>
    </dgm:pt>
    <dgm:pt modelId="{87823413-77C0-4BCD-BB3D-35BB7FCEBD57}">
      <dgm:prSet/>
      <dgm:spPr>
        <a:solidFill>
          <a:srgbClr val="FF99FF"/>
        </a:solidFill>
      </dgm:spPr>
      <dgm:t>
        <a:bodyPr/>
        <a:lstStyle/>
        <a:p>
          <a:pPr algn="ctr"/>
          <a:r>
            <a: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2011</a:t>
          </a:r>
          <a:endParaRPr lang="ru-RU" dirty="0">
            <a:solidFill>
              <a:schemeClr val="tx1"/>
            </a:solidFill>
          </a:endParaRPr>
        </a:p>
      </dgm:t>
    </dgm:pt>
    <dgm:pt modelId="{8E522702-C28C-470A-A649-A3D509930312}" type="parTrans" cxnId="{60A7FA10-DFEC-4E60-B8E0-DEDF38AD0C07}">
      <dgm:prSet/>
      <dgm:spPr/>
      <dgm:t>
        <a:bodyPr/>
        <a:lstStyle/>
        <a:p>
          <a:endParaRPr lang="ru-RU"/>
        </a:p>
      </dgm:t>
    </dgm:pt>
    <dgm:pt modelId="{8ECA92FA-C5EC-4BF4-96AE-EB9C1A651C3E}" type="sibTrans" cxnId="{60A7FA10-DFEC-4E60-B8E0-DEDF38AD0C07}">
      <dgm:prSet/>
      <dgm:spPr>
        <a:solidFill>
          <a:srgbClr val="00B0F0"/>
        </a:solidFill>
      </dgm:spPr>
      <dgm:t>
        <a:bodyPr/>
        <a:lstStyle/>
        <a:p>
          <a:endParaRPr lang="ru-RU"/>
        </a:p>
      </dgm:t>
    </dgm:pt>
    <dgm:pt modelId="{B625CDAC-4B32-438F-ABAE-BFF1497514F8}">
      <dgm:prSet custT="1"/>
      <dgm:spPr>
        <a:solidFill>
          <a:srgbClr val="FF99FF"/>
        </a:solidFill>
      </dgm:spPr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2015</a:t>
          </a:r>
          <a:r>
            <a: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endParaRPr lang="ru-RU" sz="1700" dirty="0">
            <a:solidFill>
              <a:schemeClr val="tx1"/>
            </a:solidFill>
          </a:endParaRPr>
        </a:p>
      </dgm:t>
    </dgm:pt>
    <dgm:pt modelId="{9CC624AB-4F77-4100-8A0F-C2A403C1ECBD}" type="parTrans" cxnId="{D4D0DEC5-2742-45C6-B728-6D49442CF802}">
      <dgm:prSet/>
      <dgm:spPr/>
      <dgm:t>
        <a:bodyPr/>
        <a:lstStyle/>
        <a:p>
          <a:endParaRPr lang="ru-RU"/>
        </a:p>
      </dgm:t>
    </dgm:pt>
    <dgm:pt modelId="{674B0AD6-0F1C-4FDA-AFCA-5C8103A1EC99}" type="sibTrans" cxnId="{D4D0DEC5-2742-45C6-B728-6D49442CF802}">
      <dgm:prSet/>
      <dgm:spPr/>
      <dgm:t>
        <a:bodyPr/>
        <a:lstStyle/>
        <a:p>
          <a:endParaRPr lang="ru-RU"/>
        </a:p>
      </dgm:t>
    </dgm:pt>
    <dgm:pt modelId="{2D29B773-4643-4747-98E7-BFF01C7AA61F}">
      <dgm:prSet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60</a:t>
          </a:r>
          <a:r>
            <a:rPr lang="ru-RU" sz="1700" dirty="0" smtClean="0">
              <a:latin typeface="Arial" pitchFamily="34" charset="0"/>
              <a:cs typeface="Arial" pitchFamily="34" charset="0"/>
            </a:rPr>
            <a:t> стран</a:t>
          </a:r>
          <a:endParaRPr lang="ru-RU" sz="1700" dirty="0"/>
        </a:p>
      </dgm:t>
    </dgm:pt>
    <dgm:pt modelId="{2C934E94-D02F-411C-9933-D1E767ED1BC8}" type="parTrans" cxnId="{61A02943-35ED-4CC9-A7AE-240B3D6C52BA}">
      <dgm:prSet/>
      <dgm:spPr/>
      <dgm:t>
        <a:bodyPr/>
        <a:lstStyle/>
        <a:p>
          <a:endParaRPr lang="ru-RU"/>
        </a:p>
      </dgm:t>
    </dgm:pt>
    <dgm:pt modelId="{CFA32AC8-C04F-4606-8CF6-EFB44A1C7291}" type="sibTrans" cxnId="{61A02943-35ED-4CC9-A7AE-240B3D6C52BA}">
      <dgm:prSet/>
      <dgm:spPr/>
      <dgm:t>
        <a:bodyPr/>
        <a:lstStyle/>
        <a:p>
          <a:endParaRPr lang="ru-RU"/>
        </a:p>
      </dgm:t>
    </dgm:pt>
    <dgm:pt modelId="{B83359A4-A212-4A2B-A051-EB8E2FC00505}">
      <dgm:prSet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50 стран</a:t>
          </a:r>
          <a:endParaRPr lang="ru-RU" dirty="0"/>
        </a:p>
      </dgm:t>
    </dgm:pt>
    <dgm:pt modelId="{3A6F02E2-AD01-4526-855E-2F27010058CC}" type="parTrans" cxnId="{6620019A-882D-4A25-9633-EDC03A11AAC0}">
      <dgm:prSet/>
      <dgm:spPr/>
      <dgm:t>
        <a:bodyPr/>
        <a:lstStyle/>
        <a:p>
          <a:endParaRPr lang="ru-RU"/>
        </a:p>
      </dgm:t>
    </dgm:pt>
    <dgm:pt modelId="{58B5BCF8-01B3-4511-BD8A-71EBF7D5FEDF}" type="sibTrans" cxnId="{6620019A-882D-4A25-9633-EDC03A11AAC0}">
      <dgm:prSet/>
      <dgm:spPr/>
      <dgm:t>
        <a:bodyPr/>
        <a:lstStyle/>
        <a:p>
          <a:endParaRPr lang="ru-RU"/>
        </a:p>
      </dgm:t>
    </dgm:pt>
    <dgm:pt modelId="{FB251A93-8147-47C7-933D-356ED9AFB92A}" type="pres">
      <dgm:prSet presAssocID="{D4A39AF9-00EB-405E-8B32-44902763BAE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8EB231-C2D9-437E-BF5F-5949D0061111}" type="pres">
      <dgm:prSet presAssocID="{5ED61242-05E4-4895-9B20-21277C8BC10C}" presName="composite" presStyleCnt="0"/>
      <dgm:spPr/>
    </dgm:pt>
    <dgm:pt modelId="{EF5A0956-9EE0-47DA-8AB6-C16F92B4CC45}" type="pres">
      <dgm:prSet presAssocID="{5ED61242-05E4-4895-9B20-21277C8BC10C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024637-2069-4C5D-AD6A-710DEEBE2970}" type="pres">
      <dgm:prSet presAssocID="{5ED61242-05E4-4895-9B20-21277C8BC10C}" presName="parSh" presStyleLbl="node1" presStyleIdx="0" presStyleCnt="5"/>
      <dgm:spPr/>
      <dgm:t>
        <a:bodyPr/>
        <a:lstStyle/>
        <a:p>
          <a:endParaRPr lang="ru-RU"/>
        </a:p>
      </dgm:t>
    </dgm:pt>
    <dgm:pt modelId="{6C4F4347-6829-4529-BE48-35C4E196DD38}" type="pres">
      <dgm:prSet presAssocID="{5ED61242-05E4-4895-9B20-21277C8BC10C}" presName="desTx" presStyleLbl="fgAcc1" presStyleIdx="0" presStyleCnt="5" custLinFactNeighborY="18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4AB63-AB07-4BC1-89C3-0AC1EC33F605}" type="pres">
      <dgm:prSet presAssocID="{D865268D-F4A1-4D78-9A76-38CED3F7DF3B}" presName="sibTrans" presStyleLbl="sibTrans2D1" presStyleIdx="0" presStyleCnt="4"/>
      <dgm:spPr/>
      <dgm:t>
        <a:bodyPr/>
        <a:lstStyle/>
        <a:p>
          <a:endParaRPr lang="ru-RU"/>
        </a:p>
      </dgm:t>
    </dgm:pt>
    <dgm:pt modelId="{B59D186E-E5C9-4288-B652-4B14AE6ABFE7}" type="pres">
      <dgm:prSet presAssocID="{D865268D-F4A1-4D78-9A76-38CED3F7DF3B}" presName="connTx" presStyleLbl="sibTrans2D1" presStyleIdx="0" presStyleCnt="4"/>
      <dgm:spPr/>
      <dgm:t>
        <a:bodyPr/>
        <a:lstStyle/>
        <a:p>
          <a:endParaRPr lang="ru-RU"/>
        </a:p>
      </dgm:t>
    </dgm:pt>
    <dgm:pt modelId="{A2B4E37A-AEDA-45D2-BF55-7632C069BAAA}" type="pres">
      <dgm:prSet presAssocID="{DAADA34D-9334-4326-A436-34D43C874A5F}" presName="composite" presStyleCnt="0"/>
      <dgm:spPr/>
    </dgm:pt>
    <dgm:pt modelId="{DB99EF90-B501-47AC-99EA-38898948BD0D}" type="pres">
      <dgm:prSet presAssocID="{DAADA34D-9334-4326-A436-34D43C874A5F}" presName="par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8642B-EAA8-4383-ACD1-AFED036A70AA}" type="pres">
      <dgm:prSet presAssocID="{DAADA34D-9334-4326-A436-34D43C874A5F}" presName="parSh" presStyleLbl="node1" presStyleIdx="1" presStyleCnt="5"/>
      <dgm:spPr/>
      <dgm:t>
        <a:bodyPr/>
        <a:lstStyle/>
        <a:p>
          <a:endParaRPr lang="ru-RU"/>
        </a:p>
      </dgm:t>
    </dgm:pt>
    <dgm:pt modelId="{AD4E606A-C20B-4AEC-85A5-D8C078CE653A}" type="pres">
      <dgm:prSet presAssocID="{DAADA34D-9334-4326-A436-34D43C874A5F}" presName="desTx" presStyleLbl="fgAcc1" presStyleIdx="1" presStyleCnt="5" custLinFactNeighborX="-6854" custLinFactNeighborY="18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764BC-0325-47EB-BA23-393EC4A15556}" type="pres">
      <dgm:prSet presAssocID="{C7277BF0-23D7-437F-A63A-29493E8D1CFD}" presName="sibTrans" presStyleLbl="sibTrans2D1" presStyleIdx="1" presStyleCnt="4"/>
      <dgm:spPr/>
      <dgm:t>
        <a:bodyPr/>
        <a:lstStyle/>
        <a:p>
          <a:endParaRPr lang="ru-RU"/>
        </a:p>
      </dgm:t>
    </dgm:pt>
    <dgm:pt modelId="{060F27D4-9AB6-4B2F-8F1D-6C89791089C4}" type="pres">
      <dgm:prSet presAssocID="{C7277BF0-23D7-437F-A63A-29493E8D1CFD}" presName="connTx" presStyleLbl="sibTrans2D1" presStyleIdx="1" presStyleCnt="4"/>
      <dgm:spPr/>
      <dgm:t>
        <a:bodyPr/>
        <a:lstStyle/>
        <a:p>
          <a:endParaRPr lang="ru-RU"/>
        </a:p>
      </dgm:t>
    </dgm:pt>
    <dgm:pt modelId="{83CEC3A9-A346-42A9-BD1D-FF24DD269582}" type="pres">
      <dgm:prSet presAssocID="{55DBFD17-29D2-4F0C-9FAA-988F5ECB866E}" presName="composite" presStyleCnt="0"/>
      <dgm:spPr/>
    </dgm:pt>
    <dgm:pt modelId="{A4FE0B60-7197-4BCE-B651-BF8652789AB0}" type="pres">
      <dgm:prSet presAssocID="{55DBFD17-29D2-4F0C-9FAA-988F5ECB866E}" presName="par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DFF33-1FC2-4400-BB2D-557501551207}" type="pres">
      <dgm:prSet presAssocID="{55DBFD17-29D2-4F0C-9FAA-988F5ECB866E}" presName="parSh" presStyleLbl="node1" presStyleIdx="2" presStyleCnt="5"/>
      <dgm:spPr/>
      <dgm:t>
        <a:bodyPr/>
        <a:lstStyle/>
        <a:p>
          <a:endParaRPr lang="ru-RU"/>
        </a:p>
      </dgm:t>
    </dgm:pt>
    <dgm:pt modelId="{5F8E35D2-C6C6-4D84-9E42-D9DE8826B3B7}" type="pres">
      <dgm:prSet presAssocID="{55DBFD17-29D2-4F0C-9FAA-988F5ECB866E}" presName="desTx" presStyleLbl="fgAcc1" presStyleIdx="2" presStyleCnt="5" custLinFactNeighborY="18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037071-1731-4151-9F68-19907ED855C0}" type="pres">
      <dgm:prSet presAssocID="{6E92CFEA-6E08-4FFB-AE6A-03DBCFA59DD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F814BAF3-5803-4446-B1AA-8F168D126064}" type="pres">
      <dgm:prSet presAssocID="{6E92CFEA-6E08-4FFB-AE6A-03DBCFA59DD0}" presName="connTx" presStyleLbl="sibTrans2D1" presStyleIdx="2" presStyleCnt="4"/>
      <dgm:spPr/>
      <dgm:t>
        <a:bodyPr/>
        <a:lstStyle/>
        <a:p>
          <a:endParaRPr lang="ru-RU"/>
        </a:p>
      </dgm:t>
    </dgm:pt>
    <dgm:pt modelId="{71BC9CD9-3152-43DD-AB68-44B8610625B5}" type="pres">
      <dgm:prSet presAssocID="{87823413-77C0-4BCD-BB3D-35BB7FCEBD57}" presName="composite" presStyleCnt="0"/>
      <dgm:spPr/>
    </dgm:pt>
    <dgm:pt modelId="{C26ABAB7-5882-451E-A292-1AF07F549C50}" type="pres">
      <dgm:prSet presAssocID="{87823413-77C0-4BCD-BB3D-35BB7FCEBD57}" presName="par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BA02B8-5DCA-4BD9-A7A2-6B65BCABA57F}" type="pres">
      <dgm:prSet presAssocID="{87823413-77C0-4BCD-BB3D-35BB7FCEBD57}" presName="parSh" presStyleLbl="node1" presStyleIdx="3" presStyleCnt="5"/>
      <dgm:spPr/>
      <dgm:t>
        <a:bodyPr/>
        <a:lstStyle/>
        <a:p>
          <a:endParaRPr lang="ru-RU"/>
        </a:p>
      </dgm:t>
    </dgm:pt>
    <dgm:pt modelId="{1A7D8D6A-AD0F-4389-AA08-070EE2F89B16}" type="pres">
      <dgm:prSet presAssocID="{87823413-77C0-4BCD-BB3D-35BB7FCEBD57}" presName="desTx" presStyleLbl="fgAcc1" presStyleIdx="3" presStyleCnt="5" custLinFactNeighborY="18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4E1361-D8C6-4967-B471-84DB0BB56AF0}" type="pres">
      <dgm:prSet presAssocID="{8ECA92FA-C5EC-4BF4-96AE-EB9C1A651C3E}" presName="sibTrans" presStyleLbl="sibTrans2D1" presStyleIdx="3" presStyleCnt="4"/>
      <dgm:spPr/>
      <dgm:t>
        <a:bodyPr/>
        <a:lstStyle/>
        <a:p>
          <a:endParaRPr lang="ru-RU"/>
        </a:p>
      </dgm:t>
    </dgm:pt>
    <dgm:pt modelId="{83D8BF91-2477-4BE9-B25C-C9D11D15E075}" type="pres">
      <dgm:prSet presAssocID="{8ECA92FA-C5EC-4BF4-96AE-EB9C1A651C3E}" presName="connTx" presStyleLbl="sibTrans2D1" presStyleIdx="3" presStyleCnt="4"/>
      <dgm:spPr/>
      <dgm:t>
        <a:bodyPr/>
        <a:lstStyle/>
        <a:p>
          <a:endParaRPr lang="ru-RU"/>
        </a:p>
      </dgm:t>
    </dgm:pt>
    <dgm:pt modelId="{1D1EED05-F848-4148-845F-B232A169768B}" type="pres">
      <dgm:prSet presAssocID="{B625CDAC-4B32-438F-ABAE-BFF1497514F8}" presName="composite" presStyleCnt="0"/>
      <dgm:spPr/>
    </dgm:pt>
    <dgm:pt modelId="{491BD21D-C266-4487-99C9-18AE2D03F8FC}" type="pres">
      <dgm:prSet presAssocID="{B625CDAC-4B32-438F-ABAE-BFF1497514F8}" presName="par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F849B-989E-4CC0-ADA4-87ABE39CCBC9}" type="pres">
      <dgm:prSet presAssocID="{B625CDAC-4B32-438F-ABAE-BFF1497514F8}" presName="parSh" presStyleLbl="node1" presStyleIdx="4" presStyleCnt="5"/>
      <dgm:spPr/>
      <dgm:t>
        <a:bodyPr/>
        <a:lstStyle/>
        <a:p>
          <a:endParaRPr lang="ru-RU"/>
        </a:p>
      </dgm:t>
    </dgm:pt>
    <dgm:pt modelId="{024B0CAA-57DE-4B46-B93C-0125E2AA74FB}" type="pres">
      <dgm:prSet presAssocID="{B625CDAC-4B32-438F-ABAE-BFF1497514F8}" presName="desTx" presStyleLbl="fgAcc1" presStyleIdx="4" presStyleCnt="5" custLinFactNeighborX="-15108" custLinFactNeighborY="18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BFCAA5-DD3B-4D75-96BE-F12AC6596BFD}" type="presOf" srcId="{A0760F19-3B44-44E2-99C2-EAB05C07ABC2}" destId="{5F8E35D2-C6C6-4D84-9E42-D9DE8826B3B7}" srcOrd="0" destOrd="0" presId="urn:microsoft.com/office/officeart/2005/8/layout/process3"/>
    <dgm:cxn modelId="{B2FA3BEC-399B-4041-BB63-0B784F9A900B}" type="presOf" srcId="{87823413-77C0-4BCD-BB3D-35BB7FCEBD57}" destId="{D3BA02B8-5DCA-4BD9-A7A2-6B65BCABA57F}" srcOrd="1" destOrd="0" presId="urn:microsoft.com/office/officeart/2005/8/layout/process3"/>
    <dgm:cxn modelId="{9DD9E69A-A96D-4D00-80DC-013D0CD061A7}" srcId="{DAADA34D-9334-4326-A436-34D43C874A5F}" destId="{E6EE352D-7C13-4F7A-B6D6-8E40783BCC79}" srcOrd="0" destOrd="0" parTransId="{DDEEA119-0CFB-44A4-9472-A67B953F618E}" sibTransId="{A8B44369-A11C-40F8-8C99-D033E57DC4F5}"/>
    <dgm:cxn modelId="{EA95249D-2A26-4095-9EF5-C09717BEF5CF}" type="presOf" srcId="{DAADA34D-9334-4326-A436-34D43C874A5F}" destId="{DB99EF90-B501-47AC-99EA-38898948BD0D}" srcOrd="0" destOrd="0" presId="urn:microsoft.com/office/officeart/2005/8/layout/process3"/>
    <dgm:cxn modelId="{29CF45E0-88D4-414E-BC7E-39A6A8597C2F}" type="presOf" srcId="{87823413-77C0-4BCD-BB3D-35BB7FCEBD57}" destId="{C26ABAB7-5882-451E-A292-1AF07F549C50}" srcOrd="0" destOrd="0" presId="urn:microsoft.com/office/officeart/2005/8/layout/process3"/>
    <dgm:cxn modelId="{F138F951-A00C-4BEB-A87C-79D0EBC5F30F}" type="presOf" srcId="{8ECA92FA-C5EC-4BF4-96AE-EB9C1A651C3E}" destId="{A24E1361-D8C6-4967-B471-84DB0BB56AF0}" srcOrd="0" destOrd="0" presId="urn:microsoft.com/office/officeart/2005/8/layout/process3"/>
    <dgm:cxn modelId="{85A84CD8-254C-4379-A3FD-D2CBE8C1C8D5}" srcId="{55DBFD17-29D2-4F0C-9FAA-988F5ECB866E}" destId="{A0760F19-3B44-44E2-99C2-EAB05C07ABC2}" srcOrd="0" destOrd="0" parTransId="{7AE3D5AB-98F0-46E0-B766-63DB8E5E49EF}" sibTransId="{13A5B0DB-D5A2-460D-8279-A84D2F593BF4}"/>
    <dgm:cxn modelId="{9B4C6DA6-937B-46B4-985C-9512BABAD258}" type="presOf" srcId="{D4A39AF9-00EB-405E-8B32-44902763BAEB}" destId="{FB251A93-8147-47C7-933D-356ED9AFB92A}" srcOrd="0" destOrd="0" presId="urn:microsoft.com/office/officeart/2005/8/layout/process3"/>
    <dgm:cxn modelId="{3EC96EAE-5D83-48A9-A1A1-AC95602FADB9}" type="presOf" srcId="{B83359A4-A212-4A2B-A051-EB8E2FC00505}" destId="{024B0CAA-57DE-4B46-B93C-0125E2AA74FB}" srcOrd="0" destOrd="0" presId="urn:microsoft.com/office/officeart/2005/8/layout/process3"/>
    <dgm:cxn modelId="{9C4F5EAF-A483-4B08-9BA7-EF146FD6068A}" type="presOf" srcId="{D865268D-F4A1-4D78-9A76-38CED3F7DF3B}" destId="{A9A4AB63-AB07-4BC1-89C3-0AC1EC33F605}" srcOrd="0" destOrd="0" presId="urn:microsoft.com/office/officeart/2005/8/layout/process3"/>
    <dgm:cxn modelId="{BD36CBA5-2890-43AB-850F-665CE843D089}" srcId="{D4A39AF9-00EB-405E-8B32-44902763BAEB}" destId="{5ED61242-05E4-4895-9B20-21277C8BC10C}" srcOrd="0" destOrd="0" parTransId="{4DDEA98B-2784-4DC9-9602-22262A025F79}" sibTransId="{D865268D-F4A1-4D78-9A76-38CED3F7DF3B}"/>
    <dgm:cxn modelId="{070642AE-E0CD-4A4F-AB63-B2AF2FB6414D}" type="presOf" srcId="{55DBFD17-29D2-4F0C-9FAA-988F5ECB866E}" destId="{0B0DFF33-1FC2-4400-BB2D-557501551207}" srcOrd="1" destOrd="0" presId="urn:microsoft.com/office/officeart/2005/8/layout/process3"/>
    <dgm:cxn modelId="{BD4E4ECA-8BA9-4344-8918-2AA12ABDD2F6}" type="presOf" srcId="{5ED61242-05E4-4895-9B20-21277C8BC10C}" destId="{FD024637-2069-4C5D-AD6A-710DEEBE2970}" srcOrd="1" destOrd="0" presId="urn:microsoft.com/office/officeart/2005/8/layout/process3"/>
    <dgm:cxn modelId="{81FA9A84-C9DB-405C-9289-03EB3ADB328D}" type="presOf" srcId="{B625CDAC-4B32-438F-ABAE-BFF1497514F8}" destId="{491BD21D-C266-4487-99C9-18AE2D03F8FC}" srcOrd="0" destOrd="0" presId="urn:microsoft.com/office/officeart/2005/8/layout/process3"/>
    <dgm:cxn modelId="{6620019A-882D-4A25-9633-EDC03A11AAC0}" srcId="{B625CDAC-4B32-438F-ABAE-BFF1497514F8}" destId="{B83359A4-A212-4A2B-A051-EB8E2FC00505}" srcOrd="0" destOrd="0" parTransId="{3A6F02E2-AD01-4526-855E-2F27010058CC}" sibTransId="{58B5BCF8-01B3-4511-BD8A-71EBF7D5FEDF}"/>
    <dgm:cxn modelId="{C8F37B93-DA3E-43A9-A807-02057FF78131}" type="presOf" srcId="{E6EE352D-7C13-4F7A-B6D6-8E40783BCC79}" destId="{AD4E606A-C20B-4AEC-85A5-D8C078CE653A}" srcOrd="0" destOrd="0" presId="urn:microsoft.com/office/officeart/2005/8/layout/process3"/>
    <dgm:cxn modelId="{60A7FA10-DFEC-4E60-B8E0-DEDF38AD0C07}" srcId="{D4A39AF9-00EB-405E-8B32-44902763BAEB}" destId="{87823413-77C0-4BCD-BB3D-35BB7FCEBD57}" srcOrd="3" destOrd="0" parTransId="{8E522702-C28C-470A-A649-A3D509930312}" sibTransId="{8ECA92FA-C5EC-4BF4-96AE-EB9C1A651C3E}"/>
    <dgm:cxn modelId="{A2F3B2E9-6169-4937-BAF4-EA27043E5EA4}" type="presOf" srcId="{32A9D880-3013-40F1-815D-28D3E8F5C40C}" destId="{6C4F4347-6829-4529-BE48-35C4E196DD38}" srcOrd="0" destOrd="0" presId="urn:microsoft.com/office/officeart/2005/8/layout/process3"/>
    <dgm:cxn modelId="{B4AF45F5-DC49-47F6-9C45-BF0DD9C28E9F}" srcId="{5ED61242-05E4-4895-9B20-21277C8BC10C}" destId="{32A9D880-3013-40F1-815D-28D3E8F5C40C}" srcOrd="0" destOrd="0" parTransId="{7D48A35D-127A-4F71-8D26-A41056889B13}" sibTransId="{31D75C6B-958B-41F1-8E69-2F24AC26A366}"/>
    <dgm:cxn modelId="{175BF22B-1AF5-48DD-B732-504DDA98B2BC}" type="presOf" srcId="{D865268D-F4A1-4D78-9A76-38CED3F7DF3B}" destId="{B59D186E-E5C9-4288-B652-4B14AE6ABFE7}" srcOrd="1" destOrd="0" presId="urn:microsoft.com/office/officeart/2005/8/layout/process3"/>
    <dgm:cxn modelId="{86F3B203-2E1F-489E-BD5F-DCDFA810B601}" type="presOf" srcId="{B625CDAC-4B32-438F-ABAE-BFF1497514F8}" destId="{12FF849B-989E-4CC0-ADA4-87ABE39CCBC9}" srcOrd="1" destOrd="0" presId="urn:microsoft.com/office/officeart/2005/8/layout/process3"/>
    <dgm:cxn modelId="{923F7484-FE72-4B2A-89E0-F65B07B77EE9}" type="presOf" srcId="{2D29B773-4643-4747-98E7-BFF01C7AA61F}" destId="{1A7D8D6A-AD0F-4389-AA08-070EE2F89B16}" srcOrd="0" destOrd="0" presId="urn:microsoft.com/office/officeart/2005/8/layout/process3"/>
    <dgm:cxn modelId="{DC4CBFBB-E2E3-4E43-9D40-F91FD11AA2A2}" srcId="{D4A39AF9-00EB-405E-8B32-44902763BAEB}" destId="{55DBFD17-29D2-4F0C-9FAA-988F5ECB866E}" srcOrd="2" destOrd="0" parTransId="{A571E4DF-BFF4-4448-BAAD-EED9CB6550AF}" sibTransId="{6E92CFEA-6E08-4FFB-AE6A-03DBCFA59DD0}"/>
    <dgm:cxn modelId="{61A02943-35ED-4CC9-A7AE-240B3D6C52BA}" srcId="{87823413-77C0-4BCD-BB3D-35BB7FCEBD57}" destId="{2D29B773-4643-4747-98E7-BFF01C7AA61F}" srcOrd="0" destOrd="0" parTransId="{2C934E94-D02F-411C-9933-D1E767ED1BC8}" sibTransId="{CFA32AC8-C04F-4606-8CF6-EFB44A1C7291}"/>
    <dgm:cxn modelId="{0C66FBB8-59A4-4CF9-8FFA-871F65817F2B}" type="presOf" srcId="{6E92CFEA-6E08-4FFB-AE6A-03DBCFA59DD0}" destId="{F814BAF3-5803-4446-B1AA-8F168D126064}" srcOrd="1" destOrd="0" presId="urn:microsoft.com/office/officeart/2005/8/layout/process3"/>
    <dgm:cxn modelId="{D50A49AE-4016-4390-AF4E-909F6629A6DE}" type="presOf" srcId="{6E92CFEA-6E08-4FFB-AE6A-03DBCFA59DD0}" destId="{4A037071-1731-4151-9F68-19907ED855C0}" srcOrd="0" destOrd="0" presId="urn:microsoft.com/office/officeart/2005/8/layout/process3"/>
    <dgm:cxn modelId="{50B18643-CFD0-4194-AAE8-565C021A5A36}" type="presOf" srcId="{8ECA92FA-C5EC-4BF4-96AE-EB9C1A651C3E}" destId="{83D8BF91-2477-4BE9-B25C-C9D11D15E075}" srcOrd="1" destOrd="0" presId="urn:microsoft.com/office/officeart/2005/8/layout/process3"/>
    <dgm:cxn modelId="{412ADD60-DED3-4F0A-864B-7E663ED21487}" type="presOf" srcId="{DAADA34D-9334-4326-A436-34D43C874A5F}" destId="{62A8642B-EAA8-4383-ACD1-AFED036A70AA}" srcOrd="1" destOrd="0" presId="urn:microsoft.com/office/officeart/2005/8/layout/process3"/>
    <dgm:cxn modelId="{D4D0DEC5-2742-45C6-B728-6D49442CF802}" srcId="{D4A39AF9-00EB-405E-8B32-44902763BAEB}" destId="{B625CDAC-4B32-438F-ABAE-BFF1497514F8}" srcOrd="4" destOrd="0" parTransId="{9CC624AB-4F77-4100-8A0F-C2A403C1ECBD}" sibTransId="{674B0AD6-0F1C-4FDA-AFCA-5C8103A1EC99}"/>
    <dgm:cxn modelId="{ACB3FAAE-1006-4DDC-8570-DA428C84A3F5}" type="presOf" srcId="{C7277BF0-23D7-437F-A63A-29493E8D1CFD}" destId="{060F27D4-9AB6-4B2F-8F1D-6C89791089C4}" srcOrd="1" destOrd="0" presId="urn:microsoft.com/office/officeart/2005/8/layout/process3"/>
    <dgm:cxn modelId="{1E99C61E-68D1-4002-BEFB-A2FDBB5DF12F}" type="presOf" srcId="{55DBFD17-29D2-4F0C-9FAA-988F5ECB866E}" destId="{A4FE0B60-7197-4BCE-B651-BF8652789AB0}" srcOrd="0" destOrd="0" presId="urn:microsoft.com/office/officeart/2005/8/layout/process3"/>
    <dgm:cxn modelId="{C7FCBF34-3919-495A-8D65-8444E029BB6A}" srcId="{D4A39AF9-00EB-405E-8B32-44902763BAEB}" destId="{DAADA34D-9334-4326-A436-34D43C874A5F}" srcOrd="1" destOrd="0" parTransId="{88BDCFE2-E844-4343-88AE-FA90AADE958B}" sibTransId="{C7277BF0-23D7-437F-A63A-29493E8D1CFD}"/>
    <dgm:cxn modelId="{7F67C07E-451A-4EE8-95A9-9320E72A0371}" type="presOf" srcId="{C7277BF0-23D7-437F-A63A-29493E8D1CFD}" destId="{E7F764BC-0325-47EB-BA23-393EC4A15556}" srcOrd="0" destOrd="0" presId="urn:microsoft.com/office/officeart/2005/8/layout/process3"/>
    <dgm:cxn modelId="{527642C0-9B1D-45E5-99FE-335D1E464C76}" type="presOf" srcId="{5ED61242-05E4-4895-9B20-21277C8BC10C}" destId="{EF5A0956-9EE0-47DA-8AB6-C16F92B4CC45}" srcOrd="0" destOrd="0" presId="urn:microsoft.com/office/officeart/2005/8/layout/process3"/>
    <dgm:cxn modelId="{54511897-855F-485A-9137-CAAC8D46E0BD}" type="presParOf" srcId="{FB251A93-8147-47C7-933D-356ED9AFB92A}" destId="{D08EB231-C2D9-437E-BF5F-5949D0061111}" srcOrd="0" destOrd="0" presId="urn:microsoft.com/office/officeart/2005/8/layout/process3"/>
    <dgm:cxn modelId="{0013785D-E676-4432-887C-89369289FEF4}" type="presParOf" srcId="{D08EB231-C2D9-437E-BF5F-5949D0061111}" destId="{EF5A0956-9EE0-47DA-8AB6-C16F92B4CC45}" srcOrd="0" destOrd="0" presId="urn:microsoft.com/office/officeart/2005/8/layout/process3"/>
    <dgm:cxn modelId="{707DF2D0-662C-4F78-B515-738CF6BBA5AD}" type="presParOf" srcId="{D08EB231-C2D9-437E-BF5F-5949D0061111}" destId="{FD024637-2069-4C5D-AD6A-710DEEBE2970}" srcOrd="1" destOrd="0" presId="urn:microsoft.com/office/officeart/2005/8/layout/process3"/>
    <dgm:cxn modelId="{F149A486-AAC5-4DAE-9F6E-4EB3558A8C6C}" type="presParOf" srcId="{D08EB231-C2D9-437E-BF5F-5949D0061111}" destId="{6C4F4347-6829-4529-BE48-35C4E196DD38}" srcOrd="2" destOrd="0" presId="urn:microsoft.com/office/officeart/2005/8/layout/process3"/>
    <dgm:cxn modelId="{AAD4D5CF-53CB-4326-8E00-B9E949A8B60B}" type="presParOf" srcId="{FB251A93-8147-47C7-933D-356ED9AFB92A}" destId="{A9A4AB63-AB07-4BC1-89C3-0AC1EC33F605}" srcOrd="1" destOrd="0" presId="urn:microsoft.com/office/officeart/2005/8/layout/process3"/>
    <dgm:cxn modelId="{F8F760F8-4543-4F75-BD27-C07968EA2D0C}" type="presParOf" srcId="{A9A4AB63-AB07-4BC1-89C3-0AC1EC33F605}" destId="{B59D186E-E5C9-4288-B652-4B14AE6ABFE7}" srcOrd="0" destOrd="0" presId="urn:microsoft.com/office/officeart/2005/8/layout/process3"/>
    <dgm:cxn modelId="{E4ECF985-5D6B-4043-9E2C-99CB603BBFD2}" type="presParOf" srcId="{FB251A93-8147-47C7-933D-356ED9AFB92A}" destId="{A2B4E37A-AEDA-45D2-BF55-7632C069BAAA}" srcOrd="2" destOrd="0" presId="urn:microsoft.com/office/officeart/2005/8/layout/process3"/>
    <dgm:cxn modelId="{BB1A8E69-4545-43F9-9A40-267BBC0A01B5}" type="presParOf" srcId="{A2B4E37A-AEDA-45D2-BF55-7632C069BAAA}" destId="{DB99EF90-B501-47AC-99EA-38898948BD0D}" srcOrd="0" destOrd="0" presId="urn:microsoft.com/office/officeart/2005/8/layout/process3"/>
    <dgm:cxn modelId="{F36B04BE-8DA5-4290-A182-5606B2B9F7AC}" type="presParOf" srcId="{A2B4E37A-AEDA-45D2-BF55-7632C069BAAA}" destId="{62A8642B-EAA8-4383-ACD1-AFED036A70AA}" srcOrd="1" destOrd="0" presId="urn:microsoft.com/office/officeart/2005/8/layout/process3"/>
    <dgm:cxn modelId="{342F32A0-E364-4BE3-9D9A-15AED34341E6}" type="presParOf" srcId="{A2B4E37A-AEDA-45D2-BF55-7632C069BAAA}" destId="{AD4E606A-C20B-4AEC-85A5-D8C078CE653A}" srcOrd="2" destOrd="0" presId="urn:microsoft.com/office/officeart/2005/8/layout/process3"/>
    <dgm:cxn modelId="{3B5E6A69-0EA8-46A6-A88B-EA8A98D62DF4}" type="presParOf" srcId="{FB251A93-8147-47C7-933D-356ED9AFB92A}" destId="{E7F764BC-0325-47EB-BA23-393EC4A15556}" srcOrd="3" destOrd="0" presId="urn:microsoft.com/office/officeart/2005/8/layout/process3"/>
    <dgm:cxn modelId="{76BE3BD9-7335-4044-85CC-6220DB90E39E}" type="presParOf" srcId="{E7F764BC-0325-47EB-BA23-393EC4A15556}" destId="{060F27D4-9AB6-4B2F-8F1D-6C89791089C4}" srcOrd="0" destOrd="0" presId="urn:microsoft.com/office/officeart/2005/8/layout/process3"/>
    <dgm:cxn modelId="{050ECABF-2197-4B08-8571-9BC5B178394D}" type="presParOf" srcId="{FB251A93-8147-47C7-933D-356ED9AFB92A}" destId="{83CEC3A9-A346-42A9-BD1D-FF24DD269582}" srcOrd="4" destOrd="0" presId="urn:microsoft.com/office/officeart/2005/8/layout/process3"/>
    <dgm:cxn modelId="{F66869C0-0A8D-4FEC-9AA9-096DA898B8D1}" type="presParOf" srcId="{83CEC3A9-A346-42A9-BD1D-FF24DD269582}" destId="{A4FE0B60-7197-4BCE-B651-BF8652789AB0}" srcOrd="0" destOrd="0" presId="urn:microsoft.com/office/officeart/2005/8/layout/process3"/>
    <dgm:cxn modelId="{3608B143-DA5A-4531-AE8E-5CDFA3740BE0}" type="presParOf" srcId="{83CEC3A9-A346-42A9-BD1D-FF24DD269582}" destId="{0B0DFF33-1FC2-4400-BB2D-557501551207}" srcOrd="1" destOrd="0" presId="urn:microsoft.com/office/officeart/2005/8/layout/process3"/>
    <dgm:cxn modelId="{30077246-EFD3-4B22-B585-F9DFE4D18196}" type="presParOf" srcId="{83CEC3A9-A346-42A9-BD1D-FF24DD269582}" destId="{5F8E35D2-C6C6-4D84-9E42-D9DE8826B3B7}" srcOrd="2" destOrd="0" presId="urn:microsoft.com/office/officeart/2005/8/layout/process3"/>
    <dgm:cxn modelId="{D6189FC2-1F51-4806-99E3-30C345DE20B1}" type="presParOf" srcId="{FB251A93-8147-47C7-933D-356ED9AFB92A}" destId="{4A037071-1731-4151-9F68-19907ED855C0}" srcOrd="5" destOrd="0" presId="urn:microsoft.com/office/officeart/2005/8/layout/process3"/>
    <dgm:cxn modelId="{E30352A1-0374-45C3-A76D-90A23282688D}" type="presParOf" srcId="{4A037071-1731-4151-9F68-19907ED855C0}" destId="{F814BAF3-5803-4446-B1AA-8F168D126064}" srcOrd="0" destOrd="0" presId="urn:microsoft.com/office/officeart/2005/8/layout/process3"/>
    <dgm:cxn modelId="{D9411433-D834-443F-A219-1952EE8C8024}" type="presParOf" srcId="{FB251A93-8147-47C7-933D-356ED9AFB92A}" destId="{71BC9CD9-3152-43DD-AB68-44B8610625B5}" srcOrd="6" destOrd="0" presId="urn:microsoft.com/office/officeart/2005/8/layout/process3"/>
    <dgm:cxn modelId="{086026DC-5B2D-4BB8-8E9F-F68149C4F700}" type="presParOf" srcId="{71BC9CD9-3152-43DD-AB68-44B8610625B5}" destId="{C26ABAB7-5882-451E-A292-1AF07F549C50}" srcOrd="0" destOrd="0" presId="urn:microsoft.com/office/officeart/2005/8/layout/process3"/>
    <dgm:cxn modelId="{6E6D7EB2-9176-4A00-A873-98F5FC553113}" type="presParOf" srcId="{71BC9CD9-3152-43DD-AB68-44B8610625B5}" destId="{D3BA02B8-5DCA-4BD9-A7A2-6B65BCABA57F}" srcOrd="1" destOrd="0" presId="urn:microsoft.com/office/officeart/2005/8/layout/process3"/>
    <dgm:cxn modelId="{4CDB12AD-2891-48D9-BEFC-FADCD20E168C}" type="presParOf" srcId="{71BC9CD9-3152-43DD-AB68-44B8610625B5}" destId="{1A7D8D6A-AD0F-4389-AA08-070EE2F89B16}" srcOrd="2" destOrd="0" presId="urn:microsoft.com/office/officeart/2005/8/layout/process3"/>
    <dgm:cxn modelId="{CE97A402-82C4-4439-88C7-C4C34174E425}" type="presParOf" srcId="{FB251A93-8147-47C7-933D-356ED9AFB92A}" destId="{A24E1361-D8C6-4967-B471-84DB0BB56AF0}" srcOrd="7" destOrd="0" presId="urn:microsoft.com/office/officeart/2005/8/layout/process3"/>
    <dgm:cxn modelId="{E4513E7B-C00E-4AE6-9387-02A8791B6AD9}" type="presParOf" srcId="{A24E1361-D8C6-4967-B471-84DB0BB56AF0}" destId="{83D8BF91-2477-4BE9-B25C-C9D11D15E075}" srcOrd="0" destOrd="0" presId="urn:microsoft.com/office/officeart/2005/8/layout/process3"/>
    <dgm:cxn modelId="{A9C628D0-C63C-4BD0-ACB4-54F1E665B9A6}" type="presParOf" srcId="{FB251A93-8147-47C7-933D-356ED9AFB92A}" destId="{1D1EED05-F848-4148-845F-B232A169768B}" srcOrd="8" destOrd="0" presId="urn:microsoft.com/office/officeart/2005/8/layout/process3"/>
    <dgm:cxn modelId="{6578B151-2CC2-4FBA-9FAD-4AA2016D18C5}" type="presParOf" srcId="{1D1EED05-F848-4148-845F-B232A169768B}" destId="{491BD21D-C266-4487-99C9-18AE2D03F8FC}" srcOrd="0" destOrd="0" presId="urn:microsoft.com/office/officeart/2005/8/layout/process3"/>
    <dgm:cxn modelId="{1BBDF921-E800-4C1E-95A3-D78D812E57C7}" type="presParOf" srcId="{1D1EED05-F848-4148-845F-B232A169768B}" destId="{12FF849B-989E-4CC0-ADA4-87ABE39CCBC9}" srcOrd="1" destOrd="0" presId="urn:microsoft.com/office/officeart/2005/8/layout/process3"/>
    <dgm:cxn modelId="{F96B988C-1208-44B3-AB4F-70AD3097F3E3}" type="presParOf" srcId="{1D1EED05-F848-4148-845F-B232A169768B}" destId="{024B0CAA-57DE-4B46-B93C-0125E2AA74F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CE082C-D297-4C8D-9E68-4681F430EF1A}" type="doc">
      <dgm:prSet loTypeId="urn:microsoft.com/office/officeart/2009/3/layout/DescendingProcess" loCatId="process" qsTypeId="urn:microsoft.com/office/officeart/2005/8/quickstyle/simple4" qsCatId="simple" csTypeId="urn:microsoft.com/office/officeart/2005/8/colors/colorful1#14" csCatId="colorful" phldr="1"/>
      <dgm:spPr/>
      <dgm:t>
        <a:bodyPr/>
        <a:lstStyle/>
        <a:p>
          <a:endParaRPr lang="ru-RU"/>
        </a:p>
      </dgm:t>
    </dgm:pt>
    <dgm:pt modelId="{C4430C0D-9C27-4649-BFE8-39ECD75F8846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Задания выполняются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исключительно на компьютере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12C08E-0908-4ABA-9DC0-850163B72B4A}" type="parTrans" cxnId="{6C6A0FDC-7675-4D5B-ABC3-459BF4258080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540FBC5-EB46-4076-88DB-58365E679A9B}" type="sibTrans" cxnId="{6C6A0FDC-7675-4D5B-ABC3-459BF4258080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884C26-4A8B-4177-9525-53F4FDCB4FE8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Используются ситуации из реального межпредметного контекста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B7CC34-B850-4523-8ABC-71CB76AC7159}" type="parTrans" cxnId="{13011859-F42C-49E1-9286-41D2320005F4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2E8215-D2E3-49EF-AE48-66F652F697E9}" type="sibTrans" cxnId="{13011859-F42C-49E1-9286-41D2320005F4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BAC0AA0-B51F-41C1-B990-D4959730D990}">
      <dgm:prSet custT="1"/>
      <dgm:spPr/>
      <dgm:t>
        <a:bodyPr/>
        <a:lstStyle/>
        <a:p>
          <a:pPr algn="ctr"/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Требуется комплексное применение технических и оценочных навыков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8F3A6F-F4B8-4ABD-B7C2-D2C30B6B75C4}" type="parTrans" cxnId="{E5C07198-D83A-410D-BE3B-0E0BD1A13751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4DFE68-4772-4A9A-BFFE-37D92CB28622}" type="sibTrans" cxnId="{E5C07198-D83A-410D-BE3B-0E0BD1A13751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85F1B28-EB56-4E08-8B51-68638BC7C716}">
      <dgm:prSet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Затрагиваются вопросы безопасности и этики использования информации</a:t>
          </a:r>
          <a:endParaRPr lang="ru-RU" sz="18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FA557F-81F1-4971-989A-9E8D091EDF0F}" type="parTrans" cxnId="{8548C288-B735-43C4-8060-9EF796C7BE82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48B321-18A1-4C23-A8CC-DD256D87FE92}" type="sibTrans" cxnId="{8548C288-B735-43C4-8060-9EF796C7BE82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C3E67C-6CBD-4870-9D87-32BE484F778D}" type="pres">
      <dgm:prSet presAssocID="{93CE082C-D297-4C8D-9E68-4681F430EF1A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ru-RU"/>
        </a:p>
      </dgm:t>
    </dgm:pt>
    <dgm:pt modelId="{D658A186-E23C-4386-8783-D977ECC892C7}" type="pres">
      <dgm:prSet presAssocID="{93CE082C-D297-4C8D-9E68-4681F430EF1A}" presName="arrowNode" presStyleLbl="node1" presStyleIdx="0" presStyleCn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958820E4-3DEC-4B58-A5CF-30D74F499476}" type="pres">
      <dgm:prSet presAssocID="{C4430C0D-9C27-4649-BFE8-39ECD75F8846}" presName="txNode1" presStyleLbl="revTx" presStyleIdx="0" presStyleCnt="4" custLinFactNeighborX="-9448" custLinFactNeighborY="-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E0FCF4-F521-4344-B5EF-CC9854665BC2}" type="pres">
      <dgm:prSet presAssocID="{7C884C26-4A8B-4177-9525-53F4FDCB4FE8}" presName="txNode2" presStyleLbl="revTx" presStyleIdx="1" presStyleCnt="4" custLinFactNeighborX="-14375" custLinFactNeighborY="-4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C3582-23C2-4D9E-85E2-C777315CB8D9}" type="pres">
      <dgm:prSet presAssocID="{812E8215-D2E3-49EF-AE48-66F652F697E9}" presName="dotNode2" presStyleCnt="0"/>
      <dgm:spPr/>
    </dgm:pt>
    <dgm:pt modelId="{C7CE3D16-D768-4353-807A-C36518AA221E}" type="pres">
      <dgm:prSet presAssocID="{812E8215-D2E3-49EF-AE48-66F652F697E9}" presName="dotRepeatNode" presStyleLbl="fgShp" presStyleIdx="0" presStyleCnt="2"/>
      <dgm:spPr/>
      <dgm:t>
        <a:bodyPr/>
        <a:lstStyle/>
        <a:p>
          <a:endParaRPr lang="ru-RU"/>
        </a:p>
      </dgm:t>
    </dgm:pt>
    <dgm:pt modelId="{AC8A5116-A573-4319-9591-B6C44B1A3F76}" type="pres">
      <dgm:prSet presAssocID="{7BAC0AA0-B51F-41C1-B990-D4959730D990}" presName="txNode3" presStyleLbl="revTx" presStyleIdx="2" presStyleCnt="4" custLinFactNeighborX="-6873" custLinFactNeighborY="-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6A546-9E25-48F2-A760-12EAACE91FF8}" type="pres">
      <dgm:prSet presAssocID="{A74DFE68-4772-4A9A-BFFE-37D92CB28622}" presName="dotNode3" presStyleCnt="0"/>
      <dgm:spPr/>
    </dgm:pt>
    <dgm:pt modelId="{BE5C90B7-1BD0-47C8-8477-A39E8F1716B7}" type="pres">
      <dgm:prSet presAssocID="{A74DFE68-4772-4A9A-BFFE-37D92CB28622}" presName="dotRepeatNode" presStyleLbl="fgShp" presStyleIdx="1" presStyleCnt="2"/>
      <dgm:spPr/>
      <dgm:t>
        <a:bodyPr/>
        <a:lstStyle/>
        <a:p>
          <a:endParaRPr lang="ru-RU"/>
        </a:p>
      </dgm:t>
    </dgm:pt>
    <dgm:pt modelId="{3B23FAE3-F4E3-4149-B2CA-B101AFF89E78}" type="pres">
      <dgm:prSet presAssocID="{B85F1B28-EB56-4E08-8B51-68638BC7C716}" presName="txNode4" presStyleLbl="revTx" presStyleIdx="3" presStyleCnt="4" custScaleX="138026" custLinFactNeighborX="410" custLinFactNeighborY="97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382A8F-D631-4062-B635-11421ECF0125}" type="presOf" srcId="{A74DFE68-4772-4A9A-BFFE-37D92CB28622}" destId="{BE5C90B7-1BD0-47C8-8477-A39E8F1716B7}" srcOrd="0" destOrd="0" presId="urn:microsoft.com/office/officeart/2009/3/layout/DescendingProcess"/>
    <dgm:cxn modelId="{8548C288-B735-43C4-8060-9EF796C7BE82}" srcId="{93CE082C-D297-4C8D-9E68-4681F430EF1A}" destId="{B85F1B28-EB56-4E08-8B51-68638BC7C716}" srcOrd="3" destOrd="0" parTransId="{A5FA557F-81F1-4971-989A-9E8D091EDF0F}" sibTransId="{A848B321-18A1-4C23-A8CC-DD256D87FE92}"/>
    <dgm:cxn modelId="{C0935BA3-28DA-4194-8BE4-20C60A6DC9B1}" type="presOf" srcId="{7BAC0AA0-B51F-41C1-B990-D4959730D990}" destId="{AC8A5116-A573-4319-9591-B6C44B1A3F76}" srcOrd="0" destOrd="0" presId="urn:microsoft.com/office/officeart/2009/3/layout/DescendingProcess"/>
    <dgm:cxn modelId="{0670C237-C9D7-43FA-B6D1-89ADD83F7923}" type="presOf" srcId="{812E8215-D2E3-49EF-AE48-66F652F697E9}" destId="{C7CE3D16-D768-4353-807A-C36518AA221E}" srcOrd="0" destOrd="0" presId="urn:microsoft.com/office/officeart/2009/3/layout/DescendingProcess"/>
    <dgm:cxn modelId="{B9D0E1EA-0AF6-48ED-9EE0-4D276F32DBEB}" type="presOf" srcId="{93CE082C-D297-4C8D-9E68-4681F430EF1A}" destId="{43C3E67C-6CBD-4870-9D87-32BE484F778D}" srcOrd="0" destOrd="0" presId="urn:microsoft.com/office/officeart/2009/3/layout/DescendingProcess"/>
    <dgm:cxn modelId="{E5C07198-D83A-410D-BE3B-0E0BD1A13751}" srcId="{93CE082C-D297-4C8D-9E68-4681F430EF1A}" destId="{7BAC0AA0-B51F-41C1-B990-D4959730D990}" srcOrd="2" destOrd="0" parTransId="{D58F3A6F-F4B8-4ABD-B7C2-D2C30B6B75C4}" sibTransId="{A74DFE68-4772-4A9A-BFFE-37D92CB28622}"/>
    <dgm:cxn modelId="{C749AC77-E3FF-443C-AC6F-0E3B8A0C9C84}" type="presOf" srcId="{C4430C0D-9C27-4649-BFE8-39ECD75F8846}" destId="{958820E4-3DEC-4B58-A5CF-30D74F499476}" srcOrd="0" destOrd="0" presId="urn:microsoft.com/office/officeart/2009/3/layout/DescendingProcess"/>
    <dgm:cxn modelId="{E08D3383-BEB8-4EE6-BF13-9A3A563F301D}" type="presOf" srcId="{7C884C26-4A8B-4177-9525-53F4FDCB4FE8}" destId="{01E0FCF4-F521-4344-B5EF-CC9854665BC2}" srcOrd="0" destOrd="0" presId="urn:microsoft.com/office/officeart/2009/3/layout/DescendingProcess"/>
    <dgm:cxn modelId="{6C6A0FDC-7675-4D5B-ABC3-459BF4258080}" srcId="{93CE082C-D297-4C8D-9E68-4681F430EF1A}" destId="{C4430C0D-9C27-4649-BFE8-39ECD75F8846}" srcOrd="0" destOrd="0" parTransId="{BE12C08E-0908-4ABA-9DC0-850163B72B4A}" sibTransId="{C540FBC5-EB46-4076-88DB-58365E679A9B}"/>
    <dgm:cxn modelId="{13011859-F42C-49E1-9286-41D2320005F4}" srcId="{93CE082C-D297-4C8D-9E68-4681F430EF1A}" destId="{7C884C26-4A8B-4177-9525-53F4FDCB4FE8}" srcOrd="1" destOrd="0" parTransId="{F3B7CC34-B850-4523-8ABC-71CB76AC7159}" sibTransId="{812E8215-D2E3-49EF-AE48-66F652F697E9}"/>
    <dgm:cxn modelId="{3F25483B-9536-49C9-AE9F-4D33134DEFFD}" type="presOf" srcId="{B85F1B28-EB56-4E08-8B51-68638BC7C716}" destId="{3B23FAE3-F4E3-4149-B2CA-B101AFF89E78}" srcOrd="0" destOrd="0" presId="urn:microsoft.com/office/officeart/2009/3/layout/DescendingProcess"/>
    <dgm:cxn modelId="{9B328419-442D-4DDD-A5D2-83F577FBC85C}" type="presParOf" srcId="{43C3E67C-6CBD-4870-9D87-32BE484F778D}" destId="{D658A186-E23C-4386-8783-D977ECC892C7}" srcOrd="0" destOrd="0" presId="urn:microsoft.com/office/officeart/2009/3/layout/DescendingProcess"/>
    <dgm:cxn modelId="{A5CF551A-C24E-4552-875F-6ED9751E696E}" type="presParOf" srcId="{43C3E67C-6CBD-4870-9D87-32BE484F778D}" destId="{958820E4-3DEC-4B58-A5CF-30D74F499476}" srcOrd="1" destOrd="0" presId="urn:microsoft.com/office/officeart/2009/3/layout/DescendingProcess"/>
    <dgm:cxn modelId="{B74C48BC-5AB8-4363-90EA-C8F2E8E62B9F}" type="presParOf" srcId="{43C3E67C-6CBD-4870-9D87-32BE484F778D}" destId="{01E0FCF4-F521-4344-B5EF-CC9854665BC2}" srcOrd="2" destOrd="0" presId="urn:microsoft.com/office/officeart/2009/3/layout/DescendingProcess"/>
    <dgm:cxn modelId="{CAB72E8C-59B2-4D81-B51A-DE29D16D2CF3}" type="presParOf" srcId="{43C3E67C-6CBD-4870-9D87-32BE484F778D}" destId="{FBAC3582-23C2-4D9E-85E2-C777315CB8D9}" srcOrd="3" destOrd="0" presId="urn:microsoft.com/office/officeart/2009/3/layout/DescendingProcess"/>
    <dgm:cxn modelId="{41A62E27-87B5-4CC0-B84E-3E6B09660FF9}" type="presParOf" srcId="{FBAC3582-23C2-4D9E-85E2-C777315CB8D9}" destId="{C7CE3D16-D768-4353-807A-C36518AA221E}" srcOrd="0" destOrd="0" presId="urn:microsoft.com/office/officeart/2009/3/layout/DescendingProcess"/>
    <dgm:cxn modelId="{205E2385-98A6-4233-BF73-F170A402C841}" type="presParOf" srcId="{43C3E67C-6CBD-4870-9D87-32BE484F778D}" destId="{AC8A5116-A573-4319-9591-B6C44B1A3F76}" srcOrd="4" destOrd="0" presId="urn:microsoft.com/office/officeart/2009/3/layout/DescendingProcess"/>
    <dgm:cxn modelId="{8F4CDC7E-BAE3-450E-BE27-DBF872C57156}" type="presParOf" srcId="{43C3E67C-6CBD-4870-9D87-32BE484F778D}" destId="{ED96A546-9E25-48F2-A760-12EAACE91FF8}" srcOrd="5" destOrd="0" presId="urn:microsoft.com/office/officeart/2009/3/layout/DescendingProcess"/>
    <dgm:cxn modelId="{A38E9292-F40A-4F1F-AD2D-2B848D060C7D}" type="presParOf" srcId="{ED96A546-9E25-48F2-A760-12EAACE91FF8}" destId="{BE5C90B7-1BD0-47C8-8477-A39E8F1716B7}" srcOrd="0" destOrd="0" presId="urn:microsoft.com/office/officeart/2009/3/layout/DescendingProcess"/>
    <dgm:cxn modelId="{E35B5125-DC5B-4A93-B492-258489CF64AE}" type="presParOf" srcId="{43C3E67C-6CBD-4870-9D87-32BE484F778D}" destId="{3B23FAE3-F4E3-4149-B2CA-B101AFF89E78}" srcOrd="6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388BE1-5503-4B39-B561-449E5007F5FF}">
      <dsp:nvSpPr>
        <dsp:cNvPr id="0" name=""/>
        <dsp:cNvSpPr/>
      </dsp:nvSpPr>
      <dsp:spPr>
        <a:xfrm>
          <a:off x="2864838" y="2701775"/>
          <a:ext cx="2119195" cy="211919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5100" kern="1200" dirty="0" smtClean="0"/>
            <a:t>2018 год</a:t>
          </a:r>
          <a:endParaRPr lang="ru-RU" sz="5100" kern="1200" dirty="0"/>
        </a:p>
      </dsp:txBody>
      <dsp:txXfrm>
        <a:off x="3175187" y="3012124"/>
        <a:ext cx="1498497" cy="1498497"/>
      </dsp:txXfrm>
    </dsp:sp>
    <dsp:sp modelId="{1CE01FFC-EBFD-402C-B387-F2D4085EB835}">
      <dsp:nvSpPr>
        <dsp:cNvPr id="0" name=""/>
        <dsp:cNvSpPr/>
      </dsp:nvSpPr>
      <dsp:spPr>
        <a:xfrm rot="11700000">
          <a:off x="976383" y="2917580"/>
          <a:ext cx="1851996" cy="603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15E710-9267-4832-AE40-553C0A2FCECE}">
      <dsp:nvSpPr>
        <dsp:cNvPr id="0" name=""/>
        <dsp:cNvSpPr/>
      </dsp:nvSpPr>
      <dsp:spPr>
        <a:xfrm>
          <a:off x="1318" y="2174605"/>
          <a:ext cx="2013235" cy="1610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100965" rIns="100965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PISA</a:t>
          </a:r>
          <a:endParaRPr lang="ru-RU" sz="5300" kern="1200" dirty="0"/>
        </a:p>
      </dsp:txBody>
      <dsp:txXfrm>
        <a:off x="48491" y="2221778"/>
        <a:ext cx="1918889" cy="1516242"/>
      </dsp:txXfrm>
    </dsp:sp>
    <dsp:sp modelId="{391A47B7-1126-4662-96C4-865463C12417}">
      <dsp:nvSpPr>
        <dsp:cNvPr id="0" name=""/>
        <dsp:cNvSpPr/>
      </dsp:nvSpPr>
      <dsp:spPr>
        <a:xfrm rot="14700000">
          <a:off x="2113735" y="1562137"/>
          <a:ext cx="1851996" cy="603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D9D78F9-BCDF-483A-B56D-1199A8E885B2}">
      <dsp:nvSpPr>
        <dsp:cNvPr id="0" name=""/>
        <dsp:cNvSpPr/>
      </dsp:nvSpPr>
      <dsp:spPr>
        <a:xfrm>
          <a:off x="1641771" y="219588"/>
          <a:ext cx="2013235" cy="1610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100965" rIns="100965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TIMSS</a:t>
          </a:r>
          <a:endParaRPr lang="ru-RU" sz="5300" kern="1200" dirty="0"/>
        </a:p>
      </dsp:txBody>
      <dsp:txXfrm>
        <a:off x="1688944" y="266761"/>
        <a:ext cx="1918889" cy="1516242"/>
      </dsp:txXfrm>
    </dsp:sp>
    <dsp:sp modelId="{96ACD314-7703-473E-9FB8-17A59B9F925A}">
      <dsp:nvSpPr>
        <dsp:cNvPr id="0" name=""/>
        <dsp:cNvSpPr/>
      </dsp:nvSpPr>
      <dsp:spPr>
        <a:xfrm rot="17700000">
          <a:off x="3883140" y="1562137"/>
          <a:ext cx="1851996" cy="603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A6834F-A14D-492D-93C0-DA424BB723B1}">
      <dsp:nvSpPr>
        <dsp:cNvPr id="0" name=""/>
        <dsp:cNvSpPr/>
      </dsp:nvSpPr>
      <dsp:spPr>
        <a:xfrm>
          <a:off x="4193864" y="219588"/>
          <a:ext cx="2013235" cy="1610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100965" rIns="100965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TALIS</a:t>
          </a:r>
          <a:endParaRPr lang="ru-RU" sz="5300" kern="1200" dirty="0"/>
        </a:p>
      </dsp:txBody>
      <dsp:txXfrm>
        <a:off x="4241037" y="266761"/>
        <a:ext cx="1918889" cy="1516242"/>
      </dsp:txXfrm>
    </dsp:sp>
    <dsp:sp modelId="{BE205AA9-1ED9-4241-AD22-35B15E89AC53}">
      <dsp:nvSpPr>
        <dsp:cNvPr id="0" name=""/>
        <dsp:cNvSpPr/>
      </dsp:nvSpPr>
      <dsp:spPr>
        <a:xfrm rot="20700000">
          <a:off x="5020491" y="2917580"/>
          <a:ext cx="1851996" cy="603970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7B6EBB-FFE8-49CB-8E28-CC7A9AB9CDD2}">
      <dsp:nvSpPr>
        <dsp:cNvPr id="0" name=""/>
        <dsp:cNvSpPr/>
      </dsp:nvSpPr>
      <dsp:spPr>
        <a:xfrm>
          <a:off x="5834317" y="2174605"/>
          <a:ext cx="2013235" cy="1610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0965" tIns="100965" rIns="100965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ICILS</a:t>
          </a:r>
          <a:endParaRPr lang="ru-RU" sz="5300" kern="1200" dirty="0"/>
        </a:p>
      </dsp:txBody>
      <dsp:txXfrm>
        <a:off x="5881490" y="2221778"/>
        <a:ext cx="1918889" cy="15162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283599-43CE-4977-9A44-A4F91BFB79F4}">
      <dsp:nvSpPr>
        <dsp:cNvPr id="0" name=""/>
        <dsp:cNvSpPr/>
      </dsp:nvSpPr>
      <dsp:spPr>
        <a:xfrm>
          <a:off x="113074" y="646604"/>
          <a:ext cx="2678623" cy="755456"/>
        </a:xfrm>
        <a:prstGeom prst="chevron">
          <a:avLst/>
        </a:prstGeom>
        <a:solidFill>
          <a:schemeClr val="accent1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Грамотность чтения</a:t>
          </a:r>
        </a:p>
      </dsp:txBody>
      <dsp:txXfrm>
        <a:off x="490802" y="646604"/>
        <a:ext cx="1923167" cy="755456"/>
      </dsp:txXfrm>
    </dsp:sp>
    <dsp:sp modelId="{BB4F1498-2415-4B21-88AA-B253D7342E2D}">
      <dsp:nvSpPr>
        <dsp:cNvPr id="0" name=""/>
        <dsp:cNvSpPr/>
      </dsp:nvSpPr>
      <dsp:spPr>
        <a:xfrm>
          <a:off x="2528575" y="710818"/>
          <a:ext cx="1660749" cy="627029"/>
        </a:xfrm>
        <a:prstGeom prst="chevron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2000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42090" y="710818"/>
        <a:ext cx="1033720" cy="627029"/>
      </dsp:txXfrm>
    </dsp:sp>
    <dsp:sp modelId="{36C2C8E1-9042-48CF-8D55-043DDB768390}">
      <dsp:nvSpPr>
        <dsp:cNvPr id="0" name=""/>
        <dsp:cNvSpPr/>
      </dsp:nvSpPr>
      <dsp:spPr>
        <a:xfrm>
          <a:off x="3926207" y="710818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1339606"/>
              <a:satOff val="-1724"/>
              <a:lumOff val="-13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</a:t>
          </a:r>
          <a:r>
            <a:rPr lang="en-US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09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39722" y="710818"/>
        <a:ext cx="940543" cy="627029"/>
      </dsp:txXfrm>
    </dsp:sp>
    <dsp:sp modelId="{81409AD9-CA72-41C6-A94C-EB8DB6D83E8A}">
      <dsp:nvSpPr>
        <dsp:cNvPr id="0" name=""/>
        <dsp:cNvSpPr/>
      </dsp:nvSpPr>
      <dsp:spPr>
        <a:xfrm>
          <a:off x="5227079" y="710818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2679212"/>
              <a:satOff val="-3448"/>
              <a:lumOff val="-2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2018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40594" y="710818"/>
        <a:ext cx="940543" cy="627029"/>
      </dsp:txXfrm>
    </dsp:sp>
    <dsp:sp modelId="{5558D88D-486E-4C06-B8D7-43167B6850FD}">
      <dsp:nvSpPr>
        <dsp:cNvPr id="0" name=""/>
        <dsp:cNvSpPr/>
      </dsp:nvSpPr>
      <dsp:spPr>
        <a:xfrm>
          <a:off x="4577" y="1507825"/>
          <a:ext cx="2851547" cy="833465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Математическая грамотность</a:t>
          </a:r>
        </a:p>
      </dsp:txBody>
      <dsp:txXfrm>
        <a:off x="421310" y="1507825"/>
        <a:ext cx="2018082" cy="833465"/>
      </dsp:txXfrm>
    </dsp:sp>
    <dsp:sp modelId="{C4C0732D-F7C2-4350-8298-6FB33DB76B59}">
      <dsp:nvSpPr>
        <dsp:cNvPr id="0" name=""/>
        <dsp:cNvSpPr/>
      </dsp:nvSpPr>
      <dsp:spPr>
        <a:xfrm>
          <a:off x="2573668" y="1611043"/>
          <a:ext cx="1526518" cy="627029"/>
        </a:xfrm>
        <a:prstGeom prst="chevron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3">
              <a:tint val="40000"/>
              <a:alpha val="90000"/>
              <a:hueOff val="4018819"/>
              <a:satOff val="-5172"/>
              <a:lumOff val="-40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2003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87183" y="1611043"/>
        <a:ext cx="899489" cy="627029"/>
      </dsp:txXfrm>
    </dsp:sp>
    <dsp:sp modelId="{6056AC76-1B99-40E9-BF7C-64B9314CC227}">
      <dsp:nvSpPr>
        <dsp:cNvPr id="0" name=""/>
        <dsp:cNvSpPr/>
      </dsp:nvSpPr>
      <dsp:spPr>
        <a:xfrm>
          <a:off x="3831536" y="1611043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2012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45051" y="1611043"/>
        <a:ext cx="940543" cy="627029"/>
      </dsp:txXfrm>
    </dsp:sp>
    <dsp:sp modelId="{8FE9FDCD-B688-43F1-A7F2-6FC431B2D301}">
      <dsp:nvSpPr>
        <dsp:cNvPr id="0" name=""/>
        <dsp:cNvSpPr/>
      </dsp:nvSpPr>
      <dsp:spPr>
        <a:xfrm>
          <a:off x="5265772" y="1611043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6698031"/>
              <a:satOff val="-8621"/>
              <a:lumOff val="-6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2021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79287" y="1611043"/>
        <a:ext cx="940543" cy="627029"/>
      </dsp:txXfrm>
    </dsp:sp>
    <dsp:sp modelId="{A72478BC-D2F0-45E7-BD2E-477610A9AD89}">
      <dsp:nvSpPr>
        <dsp:cNvPr id="0" name=""/>
        <dsp:cNvSpPr/>
      </dsp:nvSpPr>
      <dsp:spPr>
        <a:xfrm>
          <a:off x="0" y="2447054"/>
          <a:ext cx="2834379" cy="755456"/>
        </a:xfrm>
        <a:prstGeom prst="chevron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>
                <a:prstDash val="solid"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Естественнонаучная грамотность</a:t>
          </a:r>
        </a:p>
      </dsp:txBody>
      <dsp:txXfrm>
        <a:off x="377728" y="2447054"/>
        <a:ext cx="2078923" cy="755456"/>
      </dsp:txXfrm>
    </dsp:sp>
    <dsp:sp modelId="{C2E99EB1-97C8-4B1A-B7F7-E25024729172}">
      <dsp:nvSpPr>
        <dsp:cNvPr id="0" name=""/>
        <dsp:cNvSpPr/>
      </dsp:nvSpPr>
      <dsp:spPr>
        <a:xfrm>
          <a:off x="2500617" y="2511268"/>
          <a:ext cx="1563810" cy="627029"/>
        </a:xfrm>
        <a:prstGeom prst="chevron">
          <a:avLst/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3">
              <a:tint val="40000"/>
              <a:alpha val="90000"/>
              <a:hueOff val="8037638"/>
              <a:satOff val="-10345"/>
              <a:lumOff val="-8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2006</a:t>
          </a:r>
          <a:endParaRPr lang="ru-RU" sz="2400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14132" y="2511268"/>
        <a:ext cx="936781" cy="627029"/>
      </dsp:txXfrm>
    </dsp:sp>
    <dsp:sp modelId="{50A505DA-B702-4CC0-99BF-C197228FBF1E}">
      <dsp:nvSpPr>
        <dsp:cNvPr id="0" name=""/>
        <dsp:cNvSpPr/>
      </dsp:nvSpPr>
      <dsp:spPr>
        <a:xfrm>
          <a:off x="3803189" y="2511268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9377244"/>
              <a:satOff val="-12069"/>
              <a:lumOff val="-9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n>
                <a:prstDash val="solid"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2015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6704" y="2511268"/>
        <a:ext cx="940543" cy="627029"/>
      </dsp:txXfrm>
    </dsp:sp>
    <dsp:sp modelId="{8842ABD0-FA31-4FF2-B919-473ABB742EE8}">
      <dsp:nvSpPr>
        <dsp:cNvPr id="0" name=""/>
        <dsp:cNvSpPr/>
      </dsp:nvSpPr>
      <dsp:spPr>
        <a:xfrm>
          <a:off x="5285897" y="2511268"/>
          <a:ext cx="1567572" cy="627029"/>
        </a:xfrm>
        <a:prstGeom prst="chevron">
          <a:avLst/>
        </a:prstGeom>
        <a:solidFill>
          <a:srgbClr val="99FF99">
            <a:alpha val="90000"/>
          </a:srgbClr>
        </a:solidFill>
        <a:ln w="25400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2024</a:t>
          </a:r>
          <a:endParaRPr lang="ru-RU" sz="2400" kern="1200" dirty="0"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99412" y="2511268"/>
        <a:ext cx="940543" cy="6270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24637-2069-4C5D-AD6A-710DEEBE2970}">
      <dsp:nvSpPr>
        <dsp:cNvPr id="0" name=""/>
        <dsp:cNvSpPr/>
      </dsp:nvSpPr>
      <dsp:spPr>
        <a:xfrm>
          <a:off x="4932" y="216528"/>
          <a:ext cx="1112825" cy="734399"/>
        </a:xfrm>
        <a:prstGeom prst="roundRect">
          <a:avLst>
            <a:gd name="adj" fmla="val 10000"/>
          </a:avLst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1999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4932" y="216528"/>
        <a:ext cx="1112825" cy="445130"/>
      </dsp:txXfrm>
    </dsp:sp>
    <dsp:sp modelId="{6C4F4347-6829-4529-BE48-35C4E196DD38}">
      <dsp:nvSpPr>
        <dsp:cNvPr id="0" name=""/>
        <dsp:cNvSpPr/>
      </dsp:nvSpPr>
      <dsp:spPr>
        <a:xfrm>
          <a:off x="232860" y="842468"/>
          <a:ext cx="1112825" cy="979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ctr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Arial" pitchFamily="34" charset="0"/>
              <a:cs typeface="Arial" pitchFamily="34" charset="0"/>
            </a:rPr>
            <a:t>38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стран</a:t>
          </a:r>
          <a:endParaRPr lang="ru-RU" sz="1800" kern="1200" dirty="0"/>
        </a:p>
      </dsp:txBody>
      <dsp:txXfrm>
        <a:off x="261540" y="871148"/>
        <a:ext cx="1055465" cy="921840"/>
      </dsp:txXfrm>
    </dsp:sp>
    <dsp:sp modelId="{A9A4AB63-AB07-4BC1-89C3-0AC1EC33F605}">
      <dsp:nvSpPr>
        <dsp:cNvPr id="0" name=""/>
        <dsp:cNvSpPr/>
      </dsp:nvSpPr>
      <dsp:spPr>
        <a:xfrm>
          <a:off x="1286457" y="300563"/>
          <a:ext cx="357644" cy="27706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1286457" y="355975"/>
        <a:ext cx="274526" cy="166237"/>
      </dsp:txXfrm>
    </dsp:sp>
    <dsp:sp modelId="{62A8642B-EAA8-4383-ACD1-AFED036A70AA}">
      <dsp:nvSpPr>
        <dsp:cNvPr id="0" name=""/>
        <dsp:cNvSpPr/>
      </dsp:nvSpPr>
      <dsp:spPr>
        <a:xfrm>
          <a:off x="1792558" y="216528"/>
          <a:ext cx="1112825" cy="734399"/>
        </a:xfrm>
        <a:prstGeom prst="roundRect">
          <a:avLst>
            <a:gd name="adj" fmla="val 10000"/>
          </a:avLst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2003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1792558" y="216528"/>
        <a:ext cx="1112825" cy="445130"/>
      </dsp:txXfrm>
    </dsp:sp>
    <dsp:sp modelId="{AD4E606A-C20B-4AEC-85A5-D8C078CE653A}">
      <dsp:nvSpPr>
        <dsp:cNvPr id="0" name=""/>
        <dsp:cNvSpPr/>
      </dsp:nvSpPr>
      <dsp:spPr>
        <a:xfrm>
          <a:off x="1944213" y="842468"/>
          <a:ext cx="1112825" cy="979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Arial" pitchFamily="34" charset="0"/>
              <a:cs typeface="Arial" pitchFamily="34" charset="0"/>
            </a:rPr>
            <a:t>49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стран</a:t>
          </a:r>
          <a:endParaRPr lang="ru-RU" sz="1800" kern="1200" dirty="0"/>
        </a:p>
      </dsp:txBody>
      <dsp:txXfrm>
        <a:off x="1972893" y="871148"/>
        <a:ext cx="1055465" cy="921840"/>
      </dsp:txXfrm>
    </dsp:sp>
    <dsp:sp modelId="{E7F764BC-0325-47EB-BA23-393EC4A15556}">
      <dsp:nvSpPr>
        <dsp:cNvPr id="0" name=""/>
        <dsp:cNvSpPr/>
      </dsp:nvSpPr>
      <dsp:spPr>
        <a:xfrm>
          <a:off x="3074083" y="300563"/>
          <a:ext cx="357644" cy="27706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074083" y="355975"/>
        <a:ext cx="274526" cy="166237"/>
      </dsp:txXfrm>
    </dsp:sp>
    <dsp:sp modelId="{0B0DFF33-1FC2-4400-BB2D-557501551207}">
      <dsp:nvSpPr>
        <dsp:cNvPr id="0" name=""/>
        <dsp:cNvSpPr/>
      </dsp:nvSpPr>
      <dsp:spPr>
        <a:xfrm>
          <a:off x="3580184" y="216528"/>
          <a:ext cx="1112825" cy="734399"/>
        </a:xfrm>
        <a:prstGeom prst="roundRect">
          <a:avLst>
            <a:gd name="adj" fmla="val 10000"/>
          </a:avLst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2007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3580184" y="216528"/>
        <a:ext cx="1112825" cy="445130"/>
      </dsp:txXfrm>
    </dsp:sp>
    <dsp:sp modelId="{5F8E35D2-C6C6-4D84-9E42-D9DE8826B3B7}">
      <dsp:nvSpPr>
        <dsp:cNvPr id="0" name=""/>
        <dsp:cNvSpPr/>
      </dsp:nvSpPr>
      <dsp:spPr>
        <a:xfrm>
          <a:off x="3808112" y="842468"/>
          <a:ext cx="1112825" cy="979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59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 стран</a:t>
          </a:r>
          <a:endParaRPr lang="ru-RU" sz="1700" kern="1200" dirty="0"/>
        </a:p>
      </dsp:txBody>
      <dsp:txXfrm>
        <a:off x="3836792" y="871148"/>
        <a:ext cx="1055465" cy="921840"/>
      </dsp:txXfrm>
    </dsp:sp>
    <dsp:sp modelId="{4A037071-1731-4151-9F68-19907ED855C0}">
      <dsp:nvSpPr>
        <dsp:cNvPr id="0" name=""/>
        <dsp:cNvSpPr/>
      </dsp:nvSpPr>
      <dsp:spPr>
        <a:xfrm>
          <a:off x="4861709" y="300563"/>
          <a:ext cx="357644" cy="27706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861709" y="355975"/>
        <a:ext cx="274526" cy="166237"/>
      </dsp:txXfrm>
    </dsp:sp>
    <dsp:sp modelId="{D3BA02B8-5DCA-4BD9-A7A2-6B65BCABA57F}">
      <dsp:nvSpPr>
        <dsp:cNvPr id="0" name=""/>
        <dsp:cNvSpPr/>
      </dsp:nvSpPr>
      <dsp:spPr>
        <a:xfrm>
          <a:off x="5367810" y="216528"/>
          <a:ext cx="1112825" cy="734399"/>
        </a:xfrm>
        <a:prstGeom prst="roundRect">
          <a:avLst>
            <a:gd name="adj" fmla="val 10000"/>
          </a:avLst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64770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2011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5367810" y="216528"/>
        <a:ext cx="1112825" cy="445130"/>
      </dsp:txXfrm>
    </dsp:sp>
    <dsp:sp modelId="{1A7D8D6A-AD0F-4389-AA08-070EE2F89B16}">
      <dsp:nvSpPr>
        <dsp:cNvPr id="0" name=""/>
        <dsp:cNvSpPr/>
      </dsp:nvSpPr>
      <dsp:spPr>
        <a:xfrm>
          <a:off x="5595738" y="842468"/>
          <a:ext cx="1112825" cy="979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60</a:t>
          </a:r>
          <a:r>
            <a:rPr lang="ru-RU" sz="1700" kern="1200" dirty="0" smtClean="0">
              <a:latin typeface="Arial" pitchFamily="34" charset="0"/>
              <a:cs typeface="Arial" pitchFamily="34" charset="0"/>
            </a:rPr>
            <a:t> стран</a:t>
          </a:r>
          <a:endParaRPr lang="ru-RU" sz="1700" kern="1200" dirty="0"/>
        </a:p>
      </dsp:txBody>
      <dsp:txXfrm>
        <a:off x="5624418" y="871148"/>
        <a:ext cx="1055465" cy="921840"/>
      </dsp:txXfrm>
    </dsp:sp>
    <dsp:sp modelId="{A24E1361-D8C6-4967-B471-84DB0BB56AF0}">
      <dsp:nvSpPr>
        <dsp:cNvPr id="0" name=""/>
        <dsp:cNvSpPr/>
      </dsp:nvSpPr>
      <dsp:spPr>
        <a:xfrm>
          <a:off x="6649335" y="300563"/>
          <a:ext cx="357644" cy="277061"/>
        </a:xfrm>
        <a:prstGeom prst="righ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649335" y="355975"/>
        <a:ext cx="274526" cy="166237"/>
      </dsp:txXfrm>
    </dsp:sp>
    <dsp:sp modelId="{12FF849B-989E-4CC0-ADA4-87ABE39CCBC9}">
      <dsp:nvSpPr>
        <dsp:cNvPr id="0" name=""/>
        <dsp:cNvSpPr/>
      </dsp:nvSpPr>
      <dsp:spPr>
        <a:xfrm>
          <a:off x="7155436" y="216528"/>
          <a:ext cx="1112825" cy="734399"/>
        </a:xfrm>
        <a:prstGeom prst="roundRect">
          <a:avLst>
            <a:gd name="adj" fmla="val 10000"/>
          </a:avLst>
        </a:prstGeom>
        <a:solidFill>
          <a:srgbClr val="FF99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2015</a:t>
          </a:r>
          <a:r>
            <a:rPr lang="ru-RU" sz="17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7155436" y="216528"/>
        <a:ext cx="1112825" cy="445130"/>
      </dsp:txXfrm>
    </dsp:sp>
    <dsp:sp modelId="{024B0CAA-57DE-4B46-B93C-0125E2AA74FB}">
      <dsp:nvSpPr>
        <dsp:cNvPr id="0" name=""/>
        <dsp:cNvSpPr/>
      </dsp:nvSpPr>
      <dsp:spPr>
        <a:xfrm>
          <a:off x="7215239" y="842468"/>
          <a:ext cx="1112825" cy="9792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latin typeface="Arial" pitchFamily="34" charset="0"/>
              <a:cs typeface="Arial" pitchFamily="34" charset="0"/>
            </a:rPr>
            <a:t>50 стран</a:t>
          </a:r>
          <a:endParaRPr lang="ru-RU" sz="1700" kern="1200" dirty="0"/>
        </a:p>
      </dsp:txBody>
      <dsp:txXfrm>
        <a:off x="7243919" y="871148"/>
        <a:ext cx="1055465" cy="92184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8A186-E23C-4386-8783-D977ECC892C7}">
      <dsp:nvSpPr>
        <dsp:cNvPr id="0" name=""/>
        <dsp:cNvSpPr/>
      </dsp:nvSpPr>
      <dsp:spPr>
        <a:xfrm rot="4396374">
          <a:off x="1022963" y="1183686"/>
          <a:ext cx="5135018" cy="3581035"/>
        </a:xfrm>
        <a:prstGeom prst="swooshArrow">
          <a:avLst>
            <a:gd name="adj1" fmla="val 16310"/>
            <a:gd name="adj2" fmla="val 3137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CE3D16-D768-4353-807A-C36518AA221E}">
      <dsp:nvSpPr>
        <dsp:cNvPr id="0" name=""/>
        <dsp:cNvSpPr/>
      </dsp:nvSpPr>
      <dsp:spPr>
        <a:xfrm>
          <a:off x="3165756" y="1810695"/>
          <a:ext cx="129675" cy="129675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E5C90B7-1BD0-47C8-8477-A39E8F1716B7}">
      <dsp:nvSpPr>
        <dsp:cNvPr id="0" name=""/>
        <dsp:cNvSpPr/>
      </dsp:nvSpPr>
      <dsp:spPr>
        <a:xfrm>
          <a:off x="4295121" y="2911745"/>
          <a:ext cx="129675" cy="129675"/>
        </a:xfrm>
        <a:prstGeom prst="ellipse">
          <a:avLst/>
        </a:prstGeom>
        <a:gradFill rotWithShape="0">
          <a:gsLst>
            <a:gs pos="0">
              <a:schemeClr val="accent2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58820E4-3DEC-4B58-A5CF-30D74F499476}">
      <dsp:nvSpPr>
        <dsp:cNvPr id="0" name=""/>
        <dsp:cNvSpPr/>
      </dsp:nvSpPr>
      <dsp:spPr>
        <a:xfrm>
          <a:off x="449990" y="0"/>
          <a:ext cx="2421002" cy="951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Задания выполняются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исключительно на компьютере</a:t>
          </a:r>
          <a:endParaRPr lang="ru-RU" sz="18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990" y="0"/>
        <a:ext cx="2421002" cy="951745"/>
      </dsp:txXfrm>
    </dsp:sp>
    <dsp:sp modelId="{01E0FCF4-F521-4344-B5EF-CC9854665BC2}">
      <dsp:nvSpPr>
        <dsp:cNvPr id="0" name=""/>
        <dsp:cNvSpPr/>
      </dsp:nvSpPr>
      <dsp:spPr>
        <a:xfrm>
          <a:off x="3405217" y="1353120"/>
          <a:ext cx="3337056" cy="951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Используются ситуации из реального межпредметного контекста</a:t>
          </a:r>
          <a:endParaRPr lang="ru-RU" sz="18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05217" y="1353120"/>
        <a:ext cx="3337056" cy="951745"/>
      </dsp:txXfrm>
    </dsp:sp>
    <dsp:sp modelId="{AC8A5116-A573-4319-9591-B6C44B1A3F76}">
      <dsp:nvSpPr>
        <dsp:cNvPr id="0" name=""/>
        <dsp:cNvSpPr/>
      </dsp:nvSpPr>
      <dsp:spPr>
        <a:xfrm>
          <a:off x="453868" y="2498331"/>
          <a:ext cx="3271624" cy="951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Требуется комплексное применение технических и оценочных навыков</a:t>
          </a:r>
          <a:endParaRPr lang="ru-RU" sz="18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3868" y="2498331"/>
        <a:ext cx="3271624" cy="951745"/>
      </dsp:txXfrm>
    </dsp:sp>
    <dsp:sp modelId="{3B23FAE3-F4E3-4149-B2CA-B101AFF89E78}">
      <dsp:nvSpPr>
        <dsp:cNvPr id="0" name=""/>
        <dsp:cNvSpPr/>
      </dsp:nvSpPr>
      <dsp:spPr>
        <a:xfrm>
          <a:off x="3341731" y="4996662"/>
          <a:ext cx="4515692" cy="951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Затрагиваются вопросы безопасности и этики использования информации</a:t>
          </a:r>
          <a:endParaRPr lang="ru-RU" sz="1800" b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41731" y="4996662"/>
        <a:ext cx="4515692" cy="951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07FD-2657-4821-93D4-1D22D1F48818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86DA4F-8264-473A-A35E-EEBBDF94DC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169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7713" indent="-2873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50938" indent="-23018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11313" indent="-23018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73275" indent="-23018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3047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8767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4487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902075" indent="-230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07D7898-F87F-477D-B2E7-D3D6C14C1D1E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175862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636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392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66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002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37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398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2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522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46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87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80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68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85339-2CE2-4153-871C-94BA5B0E6BAE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1D28C-BC65-4B9E-9CB7-E22BF065EE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5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diagramQuickStyle" Target="../diagrams/quickStyle4.xml"/><Relationship Id="rId12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4.xml"/><Relationship Id="rId11" Type="http://schemas.openxmlformats.org/officeDocument/2006/relationships/image" Target="../media/image16.png"/><Relationship Id="rId5" Type="http://schemas.openxmlformats.org/officeDocument/2006/relationships/diagramData" Target="../diagrams/data4.xml"/><Relationship Id="rId10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microsoft.com/office/2007/relationships/diagramDrawing" Target="../diagrams/drawin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043608" y="3284984"/>
            <a:ext cx="669674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МЕЖДУНАРОДНЫЕ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СРАВНИТЕЛЬНЫЕ ИССЛЕДОВАНИЯ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КАЧЕСТВА ОБРАЗОВАНИЯ</a:t>
            </a:r>
            <a:endParaRPr kumimoji="0" lang="ru-RU" sz="3200" b="1" i="0" u="none" strike="noStrike" kern="120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87" y="-171400"/>
            <a:ext cx="222491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562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8309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CE8DDAB-9138-418F-ADD3-B71C826ED920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40533" y="0"/>
            <a:ext cx="583166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Результаты Казахстана в </a:t>
            </a:r>
            <a:r>
              <a:rPr lang="en-US" sz="28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TIMSS-2015</a:t>
            </a:r>
            <a:endParaRPr lang="ru-RU" sz="28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9827"/>
              </p:ext>
            </p:extLst>
          </p:nvPr>
        </p:nvGraphicFramePr>
        <p:xfrm>
          <a:off x="1187624" y="709482"/>
          <a:ext cx="7386555" cy="5633951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614041"/>
                <a:gridCol w="2835426"/>
                <a:gridCol w="654989"/>
                <a:gridCol w="3282099"/>
              </a:tblGrid>
              <a:tr h="21895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8 класс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29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Естествознание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Сингапур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Сингапур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Южная Корея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Япония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Китайский Тайбэй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Китайский Тайбэй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Япония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Россия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Северная Ирландия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Англия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Казахстан -528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Казахстан -533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Канада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Ирландия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Ирландия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США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just" rtl="0" fontAlgn="ctr"/>
                      <a:r>
                        <a:rPr lang="ru-RU" sz="1600" u="none" strike="noStrike" dirty="0">
                          <a:effectLst/>
                        </a:rPr>
                        <a:t>Саудовская Аравия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Южная Африка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4 класс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932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</a:rPr>
                        <a:t>место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b="1" u="none" strike="noStrike" kern="1200" dirty="0">
                          <a:effectLst/>
                        </a:rPr>
                        <a:t>место</a:t>
                      </a:r>
                      <a:endParaRPr lang="ru-RU" sz="1600" b="1" u="none" strike="no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u="none" strike="noStrike" dirty="0">
                          <a:effectLst/>
                        </a:rPr>
                        <a:t>Естествознание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Сингапур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Сингапур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Гонконг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Южная Корея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Южная Корея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Япония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Англия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Китайский Тайбэй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Бельгия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Финляндия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Казахстан (544) 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Казахстан (550)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Португалия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Польша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14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США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США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  <a:tr h="218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49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>
                          <a:effectLst/>
                        </a:rPr>
                        <a:t>Кувейт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>
                          <a:effectLst/>
                        </a:rPr>
                        <a:t>47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" marR="6858" marT="6858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u="none" strike="noStrike" dirty="0">
                          <a:effectLst/>
                        </a:rPr>
                        <a:t>Кувейт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718" marR="6858" marT="6858" marB="0" anchor="ctr"/>
                </a:tc>
              </a:tr>
            </a:tbl>
          </a:graphicData>
        </a:graphic>
      </p:graphicFrame>
      <p:pic>
        <p:nvPicPr>
          <p:cNvPr id="11" name="Рисунок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8384" y="493740"/>
            <a:ext cx="930275" cy="8128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86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849153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ВКО превышает показатель </a:t>
            </a:r>
          </a:p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страны более чем на 30 баллов </a:t>
            </a:r>
          </a:p>
          <a:p>
            <a:pPr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315870"/>
              </p:ext>
            </p:extLst>
          </p:nvPr>
        </p:nvGraphicFramePr>
        <p:xfrm>
          <a:off x="899592" y="1268760"/>
          <a:ext cx="7488832" cy="504056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3242145"/>
                <a:gridCol w="1104520"/>
                <a:gridCol w="1104520"/>
                <a:gridCol w="1123564"/>
                <a:gridCol w="914083"/>
              </a:tblGrid>
              <a:tr h="5129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областей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(баллы)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(баллы)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г.Алматы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ВКО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Жамбылская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 err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Кызылординская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Актюбинская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Карагандинская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г.Астана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Акмолинская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Алматинская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6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Мангистауская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412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5536" y="116632"/>
            <a:ext cx="8491537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начальной школы выше показателя страны </a:t>
            </a:r>
            <a:endParaRPr lang="en-US" sz="2400" b="1" dirty="0" smtClean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38 баллов и основной - на 41 балл</a:t>
            </a:r>
          </a:p>
          <a:p>
            <a:pPr>
              <a:defRPr/>
            </a:pP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Естествознание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349589"/>
              </p:ext>
            </p:extLst>
          </p:nvPr>
        </p:nvGraphicFramePr>
        <p:xfrm>
          <a:off x="971600" y="1398636"/>
          <a:ext cx="7056783" cy="49854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592288"/>
                <a:gridCol w="1152128"/>
                <a:gridCol w="1008112"/>
                <a:gridCol w="1224136"/>
                <a:gridCol w="1080119"/>
              </a:tblGrid>
              <a:tr h="26402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областей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(баллы)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 (баллы)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ctr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  <a:endParaRPr lang="ru-RU" sz="16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г.Алматы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ВКО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  <a:endParaRPr lang="ru-RU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Жамбылская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Актюбинская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г.Астана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Акмолинская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Атырауская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ЮКО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Алматинская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  <a:tr h="26402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Мангистауская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RU" sz="1600" b="0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13" marR="9313" marT="931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0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61" name="Shape 61"/>
          <p:cNvSpPr txBox="1">
            <a:spLocks noGrp="1"/>
          </p:cNvSpPr>
          <p:nvPr>
            <p:ph type="title" idx="4294967295"/>
          </p:nvPr>
        </p:nvSpPr>
        <p:spPr>
          <a:xfrm>
            <a:off x="1763688" y="1"/>
            <a:ext cx="7380312" cy="836711"/>
          </a:xfrm>
          <a:prstGeom prst="rect">
            <a:avLst/>
          </a:prstGeom>
        </p:spPr>
        <p:txBody>
          <a:bodyPr lIns="91423" tIns="91423" rIns="91423" bIns="91423" anchor="b" anchorCtr="0">
            <a:noAutofit/>
          </a:bodyPr>
          <a:lstStyle/>
          <a:p>
            <a:pPr lvl="0" algn="ctr"/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Quattrocento Sans"/>
              </a:rPr>
              <a:t>Международное исследование компьютерной и информационной грамотности ICILS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Quattrocento Sans"/>
              </a:rPr>
              <a:t>-2018</a:t>
            </a:r>
            <a:endParaRPr lang="en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Quattrocento San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2"/>
          <a:stretch/>
        </p:blipFill>
        <p:spPr>
          <a:xfrm>
            <a:off x="429915" y="223544"/>
            <a:ext cx="1114553" cy="1535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Shape 111"/>
          <p:cNvSpPr txBox="1">
            <a:spLocks/>
          </p:cNvSpPr>
          <p:nvPr/>
        </p:nvSpPr>
        <p:spPr>
          <a:xfrm>
            <a:off x="429914" y="1920311"/>
            <a:ext cx="7526461" cy="436033"/>
          </a:xfrm>
          <a:prstGeom prst="rect">
            <a:avLst/>
          </a:prstGeom>
        </p:spPr>
        <p:txBody>
          <a:bodyPr vert="horz" lIns="91423" tIns="91423" rIns="91423" bIns="91423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Quattrocento Sans"/>
                <a:cs typeface="Quattrocento Sans"/>
                <a:sym typeface="Quattrocento Sans"/>
              </a:rPr>
              <a:t>Исследование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Quattrocento Sans"/>
                <a:cs typeface="Quattrocento Sans"/>
              </a:rPr>
              <a:t>позволит ответить на следующие вопросы:</a:t>
            </a:r>
            <a:endParaRPr kumimoji="0" lang="e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1" t="311" r="5608" b="5370"/>
          <a:stretch/>
        </p:blipFill>
        <p:spPr>
          <a:xfrm>
            <a:off x="8726862" y="712203"/>
            <a:ext cx="2086191" cy="1785638"/>
          </a:xfrm>
          <a:prstGeom prst="rect">
            <a:avLst/>
          </a:prstGeom>
        </p:spPr>
      </p:pic>
      <p:sp>
        <p:nvSpPr>
          <p:cNvPr id="12" name="Shape 167"/>
          <p:cNvSpPr txBox="1">
            <a:spLocks/>
          </p:cNvSpPr>
          <p:nvPr/>
        </p:nvSpPr>
        <p:spPr>
          <a:xfrm>
            <a:off x="196807" y="2373332"/>
            <a:ext cx="8928992" cy="1289907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marL="380990" indent="-38099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>
                <a:latin typeface="Lora"/>
                <a:sym typeface="Lora"/>
              </a:rPr>
              <a:t>Каков уровень информационной грамотности учащихся 8-х классов?</a:t>
            </a:r>
          </a:p>
          <a:p>
            <a:pPr marL="380990" indent="-38099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Lora"/>
                <a:sym typeface="Lora"/>
              </a:rPr>
              <a:t>Как </a:t>
            </a:r>
            <a:r>
              <a:rPr lang="ru-RU" sz="1800" dirty="0">
                <a:latin typeface="Lora"/>
                <a:sym typeface="Lora"/>
              </a:rPr>
              <a:t>школьное образование способствует формированию IT-компетенций детей?</a:t>
            </a:r>
          </a:p>
          <a:p>
            <a:pPr marL="380990" indent="-38099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1800" dirty="0" smtClean="0">
                <a:latin typeface="Lora"/>
                <a:sym typeface="Lora"/>
              </a:rPr>
              <a:t>Какие </a:t>
            </a:r>
            <a:r>
              <a:rPr lang="ru-RU" sz="1800" dirty="0">
                <a:latin typeface="Lora"/>
                <a:sym typeface="Lora"/>
              </a:rPr>
              <a:t>факторы влияют на развитие IT-навыков детей?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97760" y="856887"/>
            <a:ext cx="7166728" cy="1046436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ru-RU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В </a:t>
            </a:r>
            <a:r>
              <a:rPr lang="en-US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2018 </a:t>
            </a:r>
            <a:r>
              <a:rPr lang="ru-RU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году</a:t>
            </a:r>
            <a:r>
              <a:rPr lang="en-US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 4 000</a:t>
            </a:r>
            <a:r>
              <a:rPr lang="ru-RU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 казахстанских восьмиклассников впервые примут участие в международном исследовании </a:t>
            </a:r>
            <a:r>
              <a:rPr lang="en-US" sz="2000" b="1" i="1" dirty="0">
                <a:solidFill>
                  <a:srgbClr val="00B050"/>
                </a:solidFill>
                <a:latin typeface="Lora"/>
                <a:ea typeface="Quattrocento Sans"/>
                <a:cs typeface="Quattrocento Sans"/>
                <a:sym typeface="Lora"/>
              </a:rPr>
              <a:t>ICILS</a:t>
            </a:r>
            <a:endParaRPr lang="ru-RU" sz="2000" b="1" i="1" dirty="0">
              <a:solidFill>
                <a:srgbClr val="00B050"/>
              </a:solidFill>
              <a:latin typeface="Lora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02" y="4385684"/>
            <a:ext cx="7899160" cy="1770780"/>
          </a:xfrm>
          <a:prstGeom prst="rect">
            <a:avLst/>
          </a:prstGeom>
        </p:spPr>
      </p:pic>
      <p:sp>
        <p:nvSpPr>
          <p:cNvPr id="17" name="Shape 144"/>
          <p:cNvSpPr txBox="1">
            <a:spLocks/>
          </p:cNvSpPr>
          <p:nvPr/>
        </p:nvSpPr>
        <p:spPr>
          <a:xfrm>
            <a:off x="660244" y="3679134"/>
            <a:ext cx="2547069" cy="836711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Lora"/>
                <a:sym typeface="Lora"/>
              </a:rPr>
              <a:t>Локализация инструментария</a:t>
            </a:r>
            <a:endParaRPr lang="en" sz="1600" b="1" dirty="0">
              <a:solidFill>
                <a:srgbClr val="002060"/>
              </a:solidFill>
              <a:latin typeface="Lora"/>
              <a:sym typeface="Lora"/>
            </a:endParaRPr>
          </a:p>
        </p:txBody>
      </p:sp>
      <p:sp>
        <p:nvSpPr>
          <p:cNvPr id="18" name="Shape 144"/>
          <p:cNvSpPr txBox="1">
            <a:spLocks/>
          </p:cNvSpPr>
          <p:nvPr/>
        </p:nvSpPr>
        <p:spPr>
          <a:xfrm>
            <a:off x="2788487" y="3770904"/>
            <a:ext cx="1872816" cy="486129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Lora"/>
                <a:sym typeface="Lora"/>
              </a:rPr>
              <a:t>Апробация</a:t>
            </a:r>
            <a:endParaRPr lang="en" sz="1600" b="1" dirty="0">
              <a:solidFill>
                <a:srgbClr val="002060"/>
              </a:solidFill>
              <a:latin typeface="Lora"/>
              <a:sym typeface="Lora"/>
            </a:endParaRPr>
          </a:p>
        </p:txBody>
      </p:sp>
      <p:sp>
        <p:nvSpPr>
          <p:cNvPr id="19" name="Shape 144"/>
          <p:cNvSpPr txBox="1">
            <a:spLocks/>
          </p:cNvSpPr>
          <p:nvPr/>
        </p:nvSpPr>
        <p:spPr>
          <a:xfrm>
            <a:off x="4204131" y="3621094"/>
            <a:ext cx="2547069" cy="741454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FF0000"/>
                </a:solidFill>
                <a:latin typeface="Lora"/>
                <a:sym typeface="Lora"/>
              </a:rPr>
              <a:t>Основное</a:t>
            </a:r>
            <a:r>
              <a:rPr lang="ru-RU" sz="2000" b="1" dirty="0" smtClean="0">
                <a:solidFill>
                  <a:srgbClr val="FF0000"/>
                </a:solidFill>
                <a:latin typeface="Lora"/>
                <a:sym typeface="Lora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Lora"/>
                <a:sym typeface="Lora"/>
              </a:rPr>
              <a:t>исследование</a:t>
            </a:r>
            <a:endParaRPr lang="en" sz="1600" b="1" dirty="0">
              <a:solidFill>
                <a:srgbClr val="FF0000"/>
              </a:solidFill>
              <a:latin typeface="Lora"/>
              <a:sym typeface="Lora"/>
            </a:endParaRPr>
          </a:p>
        </p:txBody>
      </p:sp>
      <p:sp>
        <p:nvSpPr>
          <p:cNvPr id="20" name="Shape 144"/>
          <p:cNvSpPr txBox="1">
            <a:spLocks/>
          </p:cNvSpPr>
          <p:nvPr/>
        </p:nvSpPr>
        <p:spPr>
          <a:xfrm>
            <a:off x="6205808" y="3686375"/>
            <a:ext cx="2547069" cy="771616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Char char="◉"/>
              <a:defRPr sz="2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R="0" lvl="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R="0" lvl="4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R="0" lvl="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R="0" lvl="6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R="0" lvl="7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R="0" lvl="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FCD00"/>
              </a:buClr>
              <a:buSzPct val="100000"/>
              <a:buFont typeface="Quattrocento Sans"/>
              <a:buNone/>
              <a:def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2060"/>
                </a:solidFill>
                <a:latin typeface="Lora"/>
                <a:sym typeface="Lora"/>
              </a:rPr>
              <a:t>Международный </a:t>
            </a:r>
            <a:endParaRPr lang="ru-RU" sz="1600" b="1" dirty="0" smtClean="0">
              <a:solidFill>
                <a:srgbClr val="002060"/>
              </a:solidFill>
              <a:latin typeface="Lora"/>
              <a:sym typeface="Lora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Lora"/>
                <a:sym typeface="Lora"/>
              </a:rPr>
              <a:t>отчёт</a:t>
            </a:r>
            <a:endParaRPr lang="en" sz="1600" b="1" dirty="0">
              <a:solidFill>
                <a:srgbClr val="002060"/>
              </a:solidFill>
              <a:latin typeface="Lora"/>
              <a:sym typeface="Lora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241"/>
          <a:stretch/>
        </p:blipFill>
        <p:spPr>
          <a:xfrm>
            <a:off x="0" y="366013"/>
            <a:ext cx="1534480" cy="3212976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88022264"/>
              </p:ext>
            </p:extLst>
          </p:nvPr>
        </p:nvGraphicFramePr>
        <p:xfrm>
          <a:off x="397221" y="816973"/>
          <a:ext cx="8522737" cy="5948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377" y="467813"/>
            <a:ext cx="2126883" cy="212688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799" y="3933056"/>
            <a:ext cx="2828764" cy="14021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149" y="4422427"/>
            <a:ext cx="2630901" cy="1973176"/>
          </a:xfrm>
          <a:prstGeom prst="rect">
            <a:avLst/>
          </a:prstGeom>
        </p:spPr>
      </p:pic>
      <p:sp>
        <p:nvSpPr>
          <p:cNvPr id="10" name="Shape 111"/>
          <p:cNvSpPr txBox="1">
            <a:spLocks/>
          </p:cNvSpPr>
          <p:nvPr/>
        </p:nvSpPr>
        <p:spPr>
          <a:xfrm>
            <a:off x="1979712" y="179813"/>
            <a:ext cx="6033532" cy="436033"/>
          </a:xfrm>
          <a:prstGeom prst="rect">
            <a:avLst/>
          </a:prstGeom>
          <a:noFill/>
          <a:ln>
            <a:noFill/>
          </a:ln>
        </p:spPr>
        <p:txBody>
          <a:bodyPr lIns="91423" tIns="91423" rIns="91423" bIns="9142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Lora"/>
              <a:buNone/>
              <a:defRPr sz="2000" b="1" i="0" u="none" strike="noStrike" cap="none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2pPr>
            <a:lvl3pPr lvl="2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3pPr>
            <a:lvl4pPr lvl="3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4pPr>
            <a:lvl5pPr lvl="4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5pPr>
            <a:lvl6pPr lvl="5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6pPr>
            <a:lvl7pPr lvl="6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7pPr>
            <a:lvl8pPr lvl="7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8pPr>
            <a:lvl9pPr lvl="8">
              <a:spcBef>
                <a:spcPts val="0"/>
              </a:spcBef>
              <a:buSzPct val="100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9pPr>
          </a:lstStyle>
          <a:p>
            <a:pPr algn="ctr"/>
            <a:r>
              <a:rPr lang="ru-RU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Quattrocento Sans"/>
              </a:rPr>
              <a:t>Тест </a:t>
            </a:r>
            <a:r>
              <a:rPr lang="en-US" sz="36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Quattrocento Sans"/>
              </a:rPr>
              <a:t>ICILS</a:t>
            </a:r>
            <a:endParaRPr lang="en" sz="36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Quattrocento San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836712"/>
            <a:ext cx="1996615" cy="143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7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35218" y="251814"/>
            <a:ext cx="7362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ICILS – </a:t>
            </a:r>
            <a:r>
              <a:rPr lang="en-US" sz="32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337474"/>
              </p:ext>
            </p:extLst>
          </p:nvPr>
        </p:nvGraphicFramePr>
        <p:xfrm>
          <a:off x="1979712" y="1340768"/>
          <a:ext cx="6120679" cy="120294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06125"/>
                <a:gridCol w="2402187"/>
                <a:gridCol w="3312367"/>
              </a:tblGrid>
              <a:tr h="513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 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solidFill>
                            <a:srgbClr val="002060"/>
                          </a:solidFill>
                          <a:effectLst/>
                        </a:rPr>
                        <a:t>город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школа 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447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solidFill>
                            <a:srgbClr val="002060"/>
                          </a:solidFill>
                          <a:effectLst/>
                        </a:rPr>
                        <a:t>г. Семей</a:t>
                      </a:r>
                      <a:endParaRPr lang="ru-RU" sz="2000" b="1" i="0" u="none" strike="noStrike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СШ №18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  <a:tr h="344737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г. Семей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solidFill>
                            <a:srgbClr val="002060"/>
                          </a:solidFill>
                          <a:effectLst/>
                        </a:rPr>
                        <a:t>СШ №28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5559"/>
            <a:ext cx="2111413" cy="1177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0160" y="91720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kk-KZ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работы учительского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директорского корпуса. воссоздание картины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образовательных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странах-участниках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900" t="41674" r="81500" b="50000"/>
          <a:stretch/>
        </p:blipFill>
        <p:spPr>
          <a:xfrm>
            <a:off x="102537" y="130149"/>
            <a:ext cx="2235604" cy="8309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62946" y="2030366"/>
            <a:ext cx="439248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исследования </a:t>
            </a:r>
            <a:endParaRPr lang="ru-RU" sz="1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для принятия </a:t>
            </a: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политических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решений данные и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по 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ключевым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аспектам школьной деятельности: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роль и функционирование </a:t>
            </a: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работы учителей и получение </a:t>
            </a: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обратной связи;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профессиональное развитие учителей;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установки и взгляды учителей по поводу </a:t>
            </a: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преподавания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педагогических практик.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42913" t="33635" r="29525" b="39500"/>
          <a:stretch/>
        </p:blipFill>
        <p:spPr>
          <a:xfrm>
            <a:off x="231791" y="2117529"/>
            <a:ext cx="4015374" cy="28059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19319" y="1492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</a:rPr>
              <a:t>Международное исследование преподавания и обучения TALIS</a:t>
            </a:r>
            <a:endParaRPr lang="ru-RU" dirty="0">
              <a:solidFill>
                <a:srgbClr val="FF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105111" y="130149"/>
            <a:ext cx="1453506" cy="1833273"/>
            <a:chOff x="2483768" y="1628800"/>
            <a:chExt cx="2304256" cy="2592589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5"/>
            <a:srcRect l="27163" t="15001" r="47638" b="34600"/>
            <a:stretch/>
          </p:blipFill>
          <p:spPr>
            <a:xfrm>
              <a:off x="2483768" y="1628800"/>
              <a:ext cx="2304256" cy="259228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2483768" y="3861048"/>
              <a:ext cx="1224136" cy="360341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241149" y="4990410"/>
            <a:ext cx="8730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страны в данном беспрецедентном исследовании позволит учителям внести свой вклад в анализ и формирование образовательной политики Казахстана и поспособствует повышению качества школьного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352909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942284"/>
              </p:ext>
            </p:extLst>
          </p:nvPr>
        </p:nvGraphicFramePr>
        <p:xfrm>
          <a:off x="233771" y="391044"/>
          <a:ext cx="8712969" cy="40471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449797"/>
                <a:gridCol w="1307441"/>
                <a:gridCol w="6955731"/>
              </a:tblGrid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организации образования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«Средняя общеобразовательная школа – комплекс № 3»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«Гимназия № 37 города Семей»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«Средняя общеобразовательная школа – лицей № 38»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«Средняя общеобразовательная школа № 10»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«Средняя общеобразовательная школа № 15»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«Средняя общеобразовательная школа № 43»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Многопрофильная гимназия имени 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Шакарима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 обучением на трех языках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Айнабулакская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основная общеобразовательная школа»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Жаркынская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общеобразовательная школа»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  <a:tr h="343173">
                <a:tc>
                  <a:txBody>
                    <a:bodyPr/>
                    <a:lstStyle/>
                    <a:p>
                      <a:pPr algn="ctr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Семей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КГУ «</a:t>
                      </a:r>
                      <a:r>
                        <a:rPr lang="ru-RU" sz="2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Прииртышская</a:t>
                      </a:r>
                      <a:r>
                        <a:rPr lang="ru-RU" sz="2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средняя общеобразовательная школа»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43608" y="1"/>
            <a:ext cx="73627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TALIS </a:t>
            </a:r>
            <a:r>
              <a:rPr lang="en-US" sz="2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0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en-US" sz="20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701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45556" y="592527"/>
            <a:ext cx="52366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Реформирование контрольно-оценочной системы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образовательных достижений учащихся;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Приведение содержания образования в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соответствии с международными стандартами;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Построение казахстанской системы оценки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образования.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756592" y="78492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участия Казахстана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международных исследованиях:</a:t>
            </a:r>
            <a:endParaRPr lang="kk-KZ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923115"/>
            <a:ext cx="8136904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Независимая от страны объективная оценка результативности образования;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сопоставимости содержания национальных образовательных программ лучшей международной практике;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Совершенствование национальной системы оценки качества образования (инструментарий, программные средства и др.)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671406"/>
            <a:ext cx="81881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страны принимают участие в международных исследованиях?</a:t>
            </a:r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116295"/>
              </p:ext>
            </p:extLst>
          </p:nvPr>
        </p:nvGraphicFramePr>
        <p:xfrm>
          <a:off x="212931" y="698514"/>
          <a:ext cx="3570878" cy="235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CorelDRAW" r:id="rId4" imgW="5149080" imgH="2796840" progId="">
                  <p:embed/>
                </p:oleObj>
              </mc:Choice>
              <mc:Fallback>
                <p:oleObj name="CorelDRAW" r:id="rId4" imgW="5149080" imgH="2796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931" y="698514"/>
                        <a:ext cx="3570878" cy="23521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16828" y="2954501"/>
            <a:ext cx="8673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Дает возможность  для вхождения Казахстана в число 30-ти наиболее конкурентоспособных стран мира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92679" y="281513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Международные исследования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85057248"/>
              </p:ext>
            </p:extLst>
          </p:nvPr>
        </p:nvGraphicFramePr>
        <p:xfrm>
          <a:off x="813474" y="1052736"/>
          <a:ext cx="784887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23" name="Заголовок 4"/>
          <p:cNvSpPr txBox="1">
            <a:spLocks/>
          </p:cNvSpPr>
          <p:nvPr/>
        </p:nvSpPr>
        <p:spPr>
          <a:xfrm>
            <a:off x="2195201" y="136595"/>
            <a:ext cx="5832648" cy="9409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Международная программа по оценке образовательных достижений обучающихся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Содержимое 5"/>
          <p:cNvSpPr txBox="1">
            <a:spLocks/>
          </p:cNvSpPr>
          <p:nvPr/>
        </p:nvSpPr>
        <p:spPr>
          <a:xfrm>
            <a:off x="2441493" y="1065096"/>
            <a:ext cx="5819948" cy="13681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k-KZ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ЦЕЛЬ: </a:t>
            </a:r>
            <a:r>
              <a:rPr kumimoji="0" lang="kk-KZ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Оценка образовательных </a:t>
            </a:r>
            <a:endParaRPr kumimoji="0" lang="en-US" sz="2000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k-KZ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достижений 15-летних обучающихся </a:t>
            </a:r>
            <a:endParaRPr kumimoji="0" lang="en-US" sz="2000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kk-KZ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области 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математики, чтения и естествознания</a:t>
            </a:r>
            <a:endParaRPr kumimoji="0" lang="en-US" sz="2000" b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5869" y="3209092"/>
            <a:ext cx="4752528" cy="4148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Циклы и страны-участницы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178316" y="4013786"/>
            <a:ext cx="7858180" cy="1588"/>
          </a:xfrm>
          <a:prstGeom prst="line">
            <a:avLst/>
          </a:prstGeom>
          <a:ln w="57150">
            <a:solidFill>
              <a:srgbClr val="0076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1357705" y="4048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499125" y="4048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642133" y="4048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928017" y="4048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285339" y="4048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7501373" y="4041129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23631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2000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95201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2003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92894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2006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8778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2009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36100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50546" y="46514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2015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09287" y="407992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32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0857" y="407992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41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65836" y="406778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57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81187" y="407992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65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38509" y="407992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67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393422" y="4079922"/>
            <a:ext cx="5405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71 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0727" y="4294236"/>
            <a:ext cx="937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PISA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1552" y="2395996"/>
            <a:ext cx="8458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PISA предоставляет странам объективную оценку о состоянии системы образования, раскрывая сильные и слабые стороны.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76328" y="260648"/>
            <a:ext cx="2104530" cy="1304464"/>
            <a:chOff x="176327" y="260648"/>
            <a:chExt cx="2886533" cy="1494330"/>
          </a:xfrm>
        </p:grpSpPr>
        <p:pic>
          <p:nvPicPr>
            <p:cNvPr id="1027" name="Picture 3" descr="C:\Users\admin\Desktop\3T9S8sAm762Y98wn4uVhisFqCHwvn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6327" y="331068"/>
              <a:ext cx="2865009" cy="1423910"/>
            </a:xfrm>
            <a:prstGeom prst="rect">
              <a:avLst/>
            </a:prstGeom>
            <a:noFill/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1979712" y="260648"/>
              <a:ext cx="1083148" cy="50405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94647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graphicFrame>
        <p:nvGraphicFramePr>
          <p:cNvPr id="36" name="Схема 35"/>
          <p:cNvGraphicFramePr/>
          <p:nvPr>
            <p:extLst>
              <p:ext uri="{D42A27DB-BD31-4B8C-83A1-F6EECF244321}">
                <p14:modId xmlns:p14="http://schemas.microsoft.com/office/powerpoint/2010/main" val="2918546447"/>
              </p:ext>
            </p:extLst>
          </p:nvPr>
        </p:nvGraphicFramePr>
        <p:xfrm>
          <a:off x="2056978" y="2564904"/>
          <a:ext cx="6858048" cy="3849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" name="Picture 2" descr="C:\Users\Админ\Pictures\images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9578" y="2996952"/>
            <a:ext cx="1602986" cy="996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Picture 4" descr="C:\Users\Админ\Pictures\5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7247" y="4081694"/>
            <a:ext cx="1547648" cy="944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" descr="C:\Users\Админ\Pictures\726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5876" y="5114461"/>
            <a:ext cx="1553178" cy="105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1" name="Скругленный прямоугольник 50"/>
          <p:cNvSpPr/>
          <p:nvPr/>
        </p:nvSpPr>
        <p:spPr>
          <a:xfrm>
            <a:off x="794209" y="156168"/>
            <a:ext cx="1872208" cy="284078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чтении</a:t>
            </a:r>
            <a:endParaRPr lang="en-US" sz="14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к осмыслению письменных текстов, к использованию их содержания для развития знаний и возможностей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491880" y="188640"/>
            <a:ext cx="2304256" cy="280831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Математическая грамотность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Способность человека определять и понимать роль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математики в повседневной жизни.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читать,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интерпретировать и анализировать количественную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информацию</a:t>
            </a:r>
            <a:r>
              <a:rPr lang="ru-RU" sz="1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494083" y="194400"/>
            <a:ext cx="2016223" cy="280831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Естественно-научная</a:t>
            </a:r>
            <a:r>
              <a:rPr lang="ru-RU" sz="1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Понимание окружающего мира на основе научных знаний.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Применение научных знаний для объяснения </a:t>
            </a:r>
            <a:r>
              <a:rPr lang="ru-RU" sz="1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естественно-научных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явлений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179512" y="964946"/>
            <a:ext cx="9001202" cy="6724051"/>
          </a:xfrm>
          <a:prstGeom prst="rect">
            <a:avLst/>
          </a:prstGeom>
        </p:spPr>
      </p:pic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1624589"/>
              </p:ext>
            </p:extLst>
          </p:nvPr>
        </p:nvGraphicFramePr>
        <p:xfrm>
          <a:off x="1241884" y="1340768"/>
          <a:ext cx="6696744" cy="516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004048" y="991014"/>
            <a:ext cx="4036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solidFill>
                  <a:srgbClr val="741E12"/>
                </a:solidFill>
              </a:rPr>
              <a:t>г. Семей  </a:t>
            </a:r>
            <a:r>
              <a:rPr lang="en-US" altLang="ru-RU" dirty="0" smtClean="0">
                <a:solidFill>
                  <a:srgbClr val="741E12"/>
                </a:solidFill>
              </a:rPr>
              <a:t>PISA</a:t>
            </a:r>
            <a:r>
              <a:rPr lang="ru-RU" altLang="ru-RU" dirty="0" smtClean="0">
                <a:solidFill>
                  <a:srgbClr val="741E12"/>
                </a:solidFill>
              </a:rPr>
              <a:t> –2015 - </a:t>
            </a:r>
            <a:r>
              <a:rPr lang="ru-RU" altLang="ru-RU" dirty="0">
                <a:solidFill>
                  <a:srgbClr val="741E12"/>
                </a:solidFill>
              </a:rPr>
              <a:t>СОШ №№ 22, 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4689" y="155990"/>
            <a:ext cx="849153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Средний балл по </a:t>
            </a:r>
            <a:r>
              <a:rPr lang="ru-RU" sz="2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математической </a:t>
            </a: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грамотности </a:t>
            </a:r>
          </a:p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15-летних учащихся Казахстана в 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PISA-2015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686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4487" y="134898"/>
            <a:ext cx="849153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Средний балл по естественнонаучной грамотности </a:t>
            </a:r>
          </a:p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15-летних учащихся Казахстана в 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PISA-2015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61788"/>
              </p:ext>
            </p:extLst>
          </p:nvPr>
        </p:nvGraphicFramePr>
        <p:xfrm>
          <a:off x="1394618" y="1412776"/>
          <a:ext cx="6391274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13139" y="965895"/>
            <a:ext cx="4036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solidFill>
                  <a:srgbClr val="741E12"/>
                </a:solidFill>
              </a:rPr>
              <a:t>г. Семей  </a:t>
            </a:r>
            <a:r>
              <a:rPr lang="en-US" altLang="ru-RU" dirty="0" smtClean="0">
                <a:solidFill>
                  <a:srgbClr val="741E12"/>
                </a:solidFill>
              </a:rPr>
              <a:t>PISA</a:t>
            </a:r>
            <a:r>
              <a:rPr lang="ru-RU" altLang="ru-RU" dirty="0" smtClean="0">
                <a:solidFill>
                  <a:srgbClr val="741E12"/>
                </a:solidFill>
              </a:rPr>
              <a:t> –2015 - </a:t>
            </a:r>
            <a:r>
              <a:rPr lang="ru-RU" altLang="ru-RU" dirty="0">
                <a:solidFill>
                  <a:srgbClr val="741E12"/>
                </a:solidFill>
              </a:rPr>
              <a:t>СОШ №№ 22, 23</a:t>
            </a:r>
          </a:p>
        </p:txBody>
      </p:sp>
    </p:spTree>
    <p:extLst>
      <p:ext uri="{BB962C8B-B14F-4D97-AF65-F5344CB8AC3E}">
        <p14:creationId xmlns:p14="http://schemas.microsoft.com/office/powerpoint/2010/main" val="121442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6" y="188640"/>
            <a:ext cx="849153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Средний балл по читательской грамотности</a:t>
            </a:r>
          </a:p>
          <a:p>
            <a:pPr algn="ctr">
              <a:defRPr/>
            </a:pPr>
            <a:r>
              <a:rPr lang="ru-RU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15-летних учащихся Казахстана в </a:t>
            </a:r>
            <a:r>
              <a:rPr lang="en-US" sz="2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PISA-2015</a:t>
            </a:r>
            <a:endParaRPr lang="ru-RU" sz="2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536960"/>
              </p:ext>
            </p:extLst>
          </p:nvPr>
        </p:nvGraphicFramePr>
        <p:xfrm>
          <a:off x="1394619" y="1583186"/>
          <a:ext cx="6391274" cy="528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744811" y="1124744"/>
            <a:ext cx="4036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 smtClean="0">
                <a:solidFill>
                  <a:srgbClr val="741E12"/>
                </a:solidFill>
              </a:rPr>
              <a:t>г. Семей  </a:t>
            </a:r>
            <a:r>
              <a:rPr lang="en-US" altLang="ru-RU" dirty="0" smtClean="0">
                <a:solidFill>
                  <a:srgbClr val="741E12"/>
                </a:solidFill>
              </a:rPr>
              <a:t>PISA</a:t>
            </a:r>
            <a:r>
              <a:rPr lang="ru-RU" altLang="ru-RU" dirty="0" smtClean="0">
                <a:solidFill>
                  <a:srgbClr val="741E12"/>
                </a:solidFill>
              </a:rPr>
              <a:t> –2015 - </a:t>
            </a:r>
            <a:r>
              <a:rPr lang="ru-RU" altLang="ru-RU" dirty="0">
                <a:solidFill>
                  <a:srgbClr val="741E12"/>
                </a:solidFill>
              </a:rPr>
              <a:t>СОШ №№ 22, 23</a:t>
            </a:r>
          </a:p>
        </p:txBody>
      </p:sp>
    </p:spTree>
    <p:extLst>
      <p:ext uri="{BB962C8B-B14F-4D97-AF65-F5344CB8AC3E}">
        <p14:creationId xmlns:p14="http://schemas.microsoft.com/office/powerpoint/2010/main" val="41109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1"/>
            <a:ext cx="9180512" cy="6857999"/>
          </a:xfrm>
          <a:prstGeom prst="rect">
            <a:avLst/>
          </a:prstGeom>
        </p:spPr>
      </p:pic>
      <p:pic>
        <p:nvPicPr>
          <p:cNvPr id="10" name="Picture 3" descr="C:\Users\admin\Desktop\bezymyannyy-1.jpg"/>
          <p:cNvPicPr>
            <a:picLocks noChangeAspect="1" noChangeArrowheads="1"/>
          </p:cNvPicPr>
          <p:nvPr/>
        </p:nvPicPr>
        <p:blipFill>
          <a:blip r:embed="rId3" cstate="print"/>
          <a:srcRect l="55512"/>
          <a:stretch>
            <a:fillRect/>
          </a:stretch>
        </p:blipFill>
        <p:spPr bwMode="auto">
          <a:xfrm>
            <a:off x="341943" y="312914"/>
            <a:ext cx="2448273" cy="1213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591764" y="189432"/>
            <a:ext cx="6515913" cy="1053330"/>
          </a:xfrm>
          <a:noFill/>
        </p:spPr>
        <p:txBody>
          <a:bodyPr>
            <a:normAutofit/>
          </a:bodyPr>
          <a:lstStyle/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качества математического и естественнонаучного образования </a:t>
            </a:r>
          </a:p>
        </p:txBody>
      </p:sp>
      <p:sp>
        <p:nvSpPr>
          <p:cNvPr id="12" name="Содержимое 2"/>
          <p:cNvSpPr>
            <a:spLocks noGrp="1"/>
          </p:cNvSpPr>
          <p:nvPr>
            <p:ph idx="1"/>
          </p:nvPr>
        </p:nvSpPr>
        <p:spPr>
          <a:xfrm>
            <a:off x="282582" y="2612346"/>
            <a:ext cx="6552728" cy="924073"/>
          </a:xfrm>
        </p:spPr>
        <p:txBody>
          <a:bodyPr>
            <a:normAutofit/>
          </a:bodyPr>
          <a:lstStyle/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Целевое население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учащиеся  4-х  и  8-х классов</a:t>
            </a: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Периодичность  исследования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каждые  4 года</a:t>
            </a:r>
            <a:endParaRPr lang="ru-RU" sz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19087" y="1231490"/>
            <a:ext cx="60855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сравнительная оценка качества математического и естественнонаучного образования в странах с различными системами образования и выявление факторов, влияющих на их уровень</a:t>
            </a:r>
          </a:p>
        </p:txBody>
      </p:sp>
      <p:graphicFrame>
        <p:nvGraphicFramePr>
          <p:cNvPr id="1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8152716"/>
              </p:ext>
            </p:extLst>
          </p:nvPr>
        </p:nvGraphicFramePr>
        <p:xfrm>
          <a:off x="290641" y="3462983"/>
          <a:ext cx="8501122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233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</TotalTime>
  <Words>1028</Words>
  <Application>Microsoft Office PowerPoint</Application>
  <PresentationFormat>Экран (4:3)</PresentationFormat>
  <Paragraphs>448</Paragraphs>
  <Slides>17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Оценка  качества математического и естественнонаучного образования </vt:lpstr>
      <vt:lpstr>Презентация PowerPoint</vt:lpstr>
      <vt:lpstr>Презентация PowerPoint</vt:lpstr>
      <vt:lpstr>Презентация PowerPoint</vt:lpstr>
      <vt:lpstr>Международное исследование компьютерной и информационной грамотности ICILS-2018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Ажар Уатханова</dc:creator>
  <cp:lastModifiedBy>1</cp:lastModifiedBy>
  <cp:revision>152</cp:revision>
  <cp:lastPrinted>2017-05-10T06:05:42Z</cp:lastPrinted>
  <dcterms:created xsi:type="dcterms:W3CDTF">2015-09-17T11:23:39Z</dcterms:created>
  <dcterms:modified xsi:type="dcterms:W3CDTF">2017-11-10T05:42:56Z</dcterms:modified>
</cp:coreProperties>
</file>