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hipwallpaper.com/i/31/8/tCrUp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– психолога 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по осуществлению благоприятной адаптации учащихся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1-х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к учебному процессу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869160"/>
            <a:ext cx="5217322" cy="1752600"/>
          </a:xfrm>
        </p:spPr>
        <p:txBody>
          <a:bodyPr>
            <a:normAutofit/>
          </a:bodyPr>
          <a:lstStyle/>
          <a:p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6115" y="260648"/>
            <a:ext cx="6044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образования г.Усть – Каменагорска.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возникшей </a:t>
            </a:r>
            <a:r>
              <a:rPr lang="ru-RU" sz="2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272808" cy="452596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Усталый, утомленный внешний вид ребенка.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Нежелание ребенка делиться своими впечатлениями о проведенном дне.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отвлечь взрослого от школьных событий, переключить внимание на другие темы.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Нежелание выполнять домашние задания.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характеристики в адрес школы, учителей, одноклассников.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на те или иные события, связанные со школой.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Беспокойный сон.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утреннего пробуждения, вялость.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жалобы на плохое самочувствие.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Неадекватные поведенческие реакции на замечания и реплики учителя, грубость.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во взаимоотношениях со сверстниками.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успеваемости, потеря интереса к учебе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12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школьной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готовность к школе;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возможностей ребёнка требованиям программы обучения;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мотивации, «внутренней позиции школьника»;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общаться с окружающими (детьми, взрослыми);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чрезмерная требовательность родителей;</a:t>
            </a:r>
          </a:p>
          <a:p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гиперопека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стороны родителей;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родителями и учителями возрастных особенностей детей;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тревожность самих родителей;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режима дня (отсутствие полноценного отдыха);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серьезных хронических заболеваний;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чрезмерная загруженность ребёнка (кружки, репетитор);</a:t>
            </a:r>
          </a:p>
          <a:p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64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76864" cy="452596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000"/>
            <a:r>
              <a:rPr lang="ru-RU" sz="2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 учителям на полученные результаты и при составлении поурочных планов увеличивать количество заданий и игр развивающего характера по выявленным проблемам.</a:t>
            </a:r>
          </a:p>
          <a:p>
            <a:pPr indent="450000"/>
            <a:r>
              <a:rPr lang="ru-RU" sz="2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индивидуальные карты психологического обследования для составления плана индивидуальной работы с учениками</a:t>
            </a:r>
          </a:p>
          <a:p>
            <a:pPr indent="450000"/>
            <a:r>
              <a:rPr lang="ru-RU" sz="2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методы и приемы, развивающие познавательные процессы детей, повышающие мотивацию к учебному процессу</a:t>
            </a:r>
          </a:p>
          <a:p>
            <a:pPr indent="450000"/>
            <a:r>
              <a:rPr lang="ru-RU" sz="2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 проводить индивидуальную работу с детьми со сложными приспособлениями;</a:t>
            </a:r>
          </a:p>
          <a:p>
            <a:pPr indent="450000"/>
            <a:r>
              <a:rPr lang="ru-RU" sz="2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Вовлекать детей с низким статусом из сверстников в социально значимую работу для повышения их престижа и самооценки;</a:t>
            </a:r>
            <a:endParaRPr lang="kk-KZ" sz="200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900608" y="332656"/>
            <a:ext cx="1094668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педагога – психолога  педагогам по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осуществлению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благоприятной адаптации учащихся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1-х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к учебному процессу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8" y="19472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0648"/>
            <a:ext cx="7715200" cy="514543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00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Используйте методы, которые развивают психические функции и координируют эмоционально-произвольную сферу, поведенческие реакции: снижают тревожность, </a:t>
            </a:r>
            <a:r>
              <a:rPr lang="ru-RU" sz="240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гиперактивность</a:t>
            </a: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, утомляемость;</a:t>
            </a:r>
          </a:p>
          <a:p>
            <a:pPr indent="45000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Создавайте теплую и благоприятную атмосферу в классе, развивая позитивное отношение к обучению;</a:t>
            </a:r>
          </a:p>
          <a:p>
            <a:pPr indent="45000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 Поощряйте детей задавать вопросы, если что-то непонятно. Снисходительно относитесь к тому, что первоклашки склонны спросить одно и тоже несколько раз</a:t>
            </a:r>
            <a:r>
              <a:rPr lang="kk-KZ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;</a:t>
            </a:r>
            <a:endParaRPr lang="ru-RU" sz="240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  <a:p>
            <a:pPr indent="45000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Используйте игровые приемы, специальные развивающие игры. Чаще всего в 6 лет игра всё ещё остается ведущим видом деятельности.</a:t>
            </a:r>
          </a:p>
          <a:p>
            <a:pPr indent="450000">
              <a:lnSpc>
                <a:spcPct val="120000"/>
              </a:lnSpc>
              <a:spcBef>
                <a:spcPts val="0"/>
              </a:spcBef>
            </a:pPr>
            <a:endParaRPr lang="ru-RU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1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200800" cy="452596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450000"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Организуйте личное общение с каждым учеником своего класса; будьте в курсе их радостей и переживаний;</a:t>
            </a: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endParaRPr lang="ru-RU" sz="240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имеющих высокие показатели </a:t>
            </a:r>
            <a:r>
              <a:rPr lang="ru-RU" sz="240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результатам тестирования направить на консультацию к школьному психологу;</a:t>
            </a: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endParaRPr lang="ru-RU" sz="240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подвергайте анализу свою деятельность, ведите поиски новых эффективных методов, приемов обучения, используйте метод сотрудничества и приемы дифференцированного обучения.</a:t>
            </a:r>
            <a:endParaRPr lang="ru-RU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0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hipwallpaper.com/i/31/8/tCrUp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4466" y="2348880"/>
            <a:ext cx="7575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!!!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23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322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Рекомендации педагога – психолога  педагогам по осуществлению благоприятной адаптации учащихся  1-х классов к учебному процессу</vt:lpstr>
      <vt:lpstr>Признаки возникшей дезадаптации  школьника:</vt:lpstr>
      <vt:lpstr>Причины школьной дезадаптации: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kitaphana</dc:creator>
  <cp:lastModifiedBy>Пользователь Windows</cp:lastModifiedBy>
  <cp:revision>19</cp:revision>
  <dcterms:created xsi:type="dcterms:W3CDTF">2020-09-01T09:02:36Z</dcterms:created>
  <dcterms:modified xsi:type="dcterms:W3CDTF">2020-09-08T10:16:13Z</dcterms:modified>
</cp:coreProperties>
</file>