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17577" y="1464185"/>
            <a:ext cx="5648623" cy="15077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Распорядок дня ребенка на дистанционном обучении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Рекомендации родителям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19140000">
            <a:off x="-81747" y="780002"/>
            <a:ext cx="2811392" cy="765452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Отдел образования </a:t>
            </a:r>
          </a:p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г.Усть-каменогорска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Сохранение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ритма жизни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7732340" cy="3579849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Привыкая к четкому распорядку дня, ребенок растет здоровым.                 У него хватает сил для физической активности, остается  достаточно времени на отдых.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ds05.infourok.ru/uploads/ex/051f/000792b6-2c9e16d3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0599" r="1828" b="6990"/>
          <a:stretch/>
        </p:blipFill>
        <p:spPr bwMode="auto">
          <a:xfrm>
            <a:off x="2699792" y="2407723"/>
            <a:ext cx="5472608" cy="23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Воспитание </a:t>
            </a:r>
            <a:r>
              <a:rPr lang="ru-RU" dirty="0" smtClean="0">
                <a:solidFill>
                  <a:srgbClr val="0070C0"/>
                </a:solidFill>
              </a:rPr>
              <a:t>семейных ценностей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Распорядок дня должен стать частью общих правил. Родители должны прививать ребенку интерес к совместным действиям и уважение к семейным традициям.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storage.myseldon.com/news_pict_08/08208DE910A56096D56F1CEE05B12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r="13868"/>
          <a:stretch/>
        </p:blipFill>
        <p:spPr bwMode="auto">
          <a:xfrm>
            <a:off x="5148064" y="2348880"/>
            <a:ext cx="3456097" cy="23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Формирование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практических навыков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Сформированные в детстве привычки помогают рационально использовать время: ребенок многое успевает, хотя никуда не спешит. При этом он всегда настроен позитивно, так как не нервничает и не суетится.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avatars.mds.yandex.net/get-pdb/2510071/42f1869e-1bc8-49d4-adaa-c43094dae99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997756" cy="22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Ожидание </a:t>
            </a:r>
            <a:r>
              <a:rPr lang="ru-RU" dirty="0" err="1" smtClean="0">
                <a:solidFill>
                  <a:srgbClr val="0070C0"/>
                </a:solidFill>
              </a:rPr>
              <a:t>развлечениЙ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Распорядок дня – это не просто сухой перечень обязательных ежедневных действий, это гибкие правила. Уделите особое внимание выходным дням, наполните их приятными событиями.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pbs.twimg.com/media/CSfRcbYW4AEL55e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373440"/>
            <a:ext cx="3230461" cy="24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Приучение </a:t>
            </a:r>
            <a:r>
              <a:rPr lang="ru-RU" dirty="0" smtClean="0">
                <a:solidFill>
                  <a:srgbClr val="0070C0"/>
                </a:solidFill>
              </a:rPr>
              <a:t>к дисциплине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Если соблюдать распорядок дня, ребенок будет знать, что подошло время садиться за уроки или готовиться  ко сну, и он сделает всё сам, без принуждения со стороны взрослых.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strategicpsychology.com.au/wp-content/uploads/Group-of-school-kids-writing-test-in-classroom-1024x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504771" cy="24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 smtClean="0">
                <a:solidFill>
                  <a:srgbClr val="0070C0"/>
                </a:solidFill>
              </a:rPr>
              <a:t>самостоятельности и ответственности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Привыкнув к четкому распорядку, ребенок будет точно знать, что именно и в какое время делать. А внимание и одобрение со стороны взрослых будет вдохновлять детей и помогать формировать чувство ответственности. 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fatii.ro/wp-content/uploads/2016/12/man-with-symbol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20" y="260595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media/D9lJUwEXoAA4cht.jpg: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9896" r="19815" b="1392"/>
          <a:stretch/>
        </p:blipFill>
        <p:spPr bwMode="auto">
          <a:xfrm>
            <a:off x="4716016" y="2448601"/>
            <a:ext cx="3816424" cy="24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Умение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контролировать стрессовые ситуации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88324" cy="3483725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002060"/>
                </a:solidFill>
              </a:rPr>
              <a:t>Каждая перемена в жизни  ребенка – стресс для его психики. </a:t>
            </a:r>
            <a:r>
              <a:rPr lang="ru-RU" sz="2000" b="0" dirty="0">
                <a:solidFill>
                  <a:srgbClr val="002060"/>
                </a:solidFill>
              </a:rPr>
              <a:t>С</a:t>
            </a:r>
            <a:r>
              <a:rPr lang="ru-RU" sz="2000" b="0" dirty="0" smtClean="0">
                <a:solidFill>
                  <a:srgbClr val="002060"/>
                </a:solidFill>
              </a:rPr>
              <a:t>облюдение распорядка дня помогает ему быстрее справиться со стрессом и вернуться в привычное русло.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vogazeta.ru/uploads/1582887145-e256cc7ddde89de3880b164efcb5da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4" y="2492896"/>
            <a:ext cx="4069183" cy="22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</TotalTime>
  <Words>227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Распорядок дня ребенка на дистанционном обучении</vt:lpstr>
      <vt:lpstr>Сохранение ритма жизни</vt:lpstr>
      <vt:lpstr>Воспитание семейных ценностей</vt:lpstr>
      <vt:lpstr>Формирование практических навыков</vt:lpstr>
      <vt:lpstr>Ожидание развлечениЙ</vt:lpstr>
      <vt:lpstr>Приучение к дисциплине</vt:lpstr>
      <vt:lpstr>Развитие самостоятельности и ответственности</vt:lpstr>
      <vt:lpstr> Умение контролировать стрессовые ситуации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Распорядок дня ребенка на дистанционном обучении</dc:title>
  <dc:creator>user</dc:creator>
  <cp:lastModifiedBy>Пользователь Windows</cp:lastModifiedBy>
  <cp:revision>20</cp:revision>
  <dcterms:created xsi:type="dcterms:W3CDTF">2020-04-16T14:09:41Z</dcterms:created>
  <dcterms:modified xsi:type="dcterms:W3CDTF">2020-04-17T05:22:11Z</dcterms:modified>
</cp:coreProperties>
</file>