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0" r:id="rId4"/>
    <p:sldId id="263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2598" y="-12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286605"/>
            <a:ext cx="7565822" cy="347074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по организации дистанционного обучения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2051" y="5619404"/>
            <a:ext cx="7411951" cy="31737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 педагоги-психологи  школ</a:t>
            </a:r>
            <a:endParaRPr lang="kk-KZ" sz="28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вместе….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i="1" dirty="0">
                <a:solidFill>
                  <a:srgbClr val="E76618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Оставайтесь дома</a:t>
            </a: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895" y="609600"/>
            <a:ext cx="10357657" cy="1320800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Родителям при обучении дистанционно   необходимо 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режим дня вместе с ребенком;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ребенка, 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терпение, спокойствие;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новый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время урока ….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комнате должна быть строгая тишина,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отключить внешние звуки.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Убедитесь, что другие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 семье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домашние животные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мешают во время урока;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Напоминание родителям ……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1505"/>
            <a:ext cx="9719733" cy="417031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Будьте внимательны к своему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Учитесь слышать и слушать своего ребенка;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запрещайте ребенку выражать свои отрицательные эмоции, 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понять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суть;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Предъявляйте разумные требования к ребенку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послушание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исполнительность;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Чаще разговаривайте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Помните, что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телевизор,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сотовые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телефоны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заменят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Вас.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просим вас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338734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проводит меньше времени в интернете и больше времени самостоятельно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просим Вас выйти на обратную связь с учителем </a:t>
            </a:r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Танцевальная организация;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Гулять во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фильм вместе;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домашних делах;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Понимая ситуацию в стране,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светлого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учитесь дома</a:t>
            </a:r>
            <a:endParaRPr lang="kk-K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нами 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210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 Памятка для родителей по организации дистанционного обучения</vt:lpstr>
      <vt:lpstr> Родителям при обучении дистанционно   необходимо :</vt:lpstr>
      <vt:lpstr>Во время урока ….</vt:lpstr>
      <vt:lpstr>Напоминание родителям ……</vt:lpstr>
      <vt:lpstr>Мы просим вас ….</vt:lpstr>
      <vt:lpstr>Вместе с ребенком 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Пользователь Windows</cp:lastModifiedBy>
  <cp:revision>35</cp:revision>
  <dcterms:created xsi:type="dcterms:W3CDTF">2020-03-31T15:26:49Z</dcterms:created>
  <dcterms:modified xsi:type="dcterms:W3CDTF">2020-04-17T05:17:05Z</dcterms:modified>
</cp:coreProperties>
</file>