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65" r:id="rId4"/>
    <p:sldId id="260" r:id="rId5"/>
    <p:sldId id="264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F7AA-253D-4893-B0EA-DB88A80FAB8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320B5-2FE7-4E49-AE31-E46B5E91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320B5-2FE7-4E49-AE31-E46B5E9131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4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g4l1nhtnmrr4374j41pkdiu9teocns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4" y="1035655"/>
            <a:ext cx="7560812" cy="50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3672392" y="5085184"/>
            <a:ext cx="4644024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571500" indent="-571500" algn="just">
              <a:spcBef>
                <a:spcPct val="0"/>
              </a:spcBef>
              <a:buBlip>
                <a:blip r:embed="rId3"/>
              </a:buBlip>
              <a:defRPr sz="4400"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None/>
            </a:pPr>
            <a:r>
              <a:rPr lang="ru-RU" sz="1400" b="1" dirty="0" smtClean="0"/>
              <a:t>Автор:</a:t>
            </a:r>
            <a:r>
              <a:rPr lang="ru-RU" sz="1400" dirty="0" smtClean="0"/>
              <a:t> архивист </a:t>
            </a:r>
            <a:r>
              <a:rPr lang="ru-RU" sz="1400" dirty="0" err="1" smtClean="0"/>
              <a:t>Аягозского</a:t>
            </a:r>
            <a:r>
              <a:rPr lang="ru-RU" sz="1400" dirty="0" smtClean="0"/>
              <a:t> филиала КГУ «Государственный архив области Абай» управления культуры, развития языков и архивного дела области Абай </a:t>
            </a:r>
          </a:p>
          <a:p>
            <a:pPr marL="0" indent="0" algn="r">
              <a:buNone/>
            </a:pPr>
            <a:r>
              <a:rPr lang="ru-RU" sz="1400" b="1" i="1" dirty="0" err="1" smtClean="0"/>
              <a:t>Сатимбекова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Жадыра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Базаровна</a:t>
            </a:r>
            <a:endParaRPr lang="ru-RU" sz="1400" b="1" i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8496944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31-мая </a:t>
            </a:r>
            <a:b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День памяти жертв </a:t>
            </a:r>
            <a:b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политических репрессий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0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2528" y="-531440"/>
            <a:ext cx="6781800" cy="1600200"/>
          </a:xfrm>
        </p:spPr>
        <p:txBody>
          <a:bodyPr>
            <a:norm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Введение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79512" y="764704"/>
            <a:ext cx="8496944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just">
              <a:buBlip>
                <a:blip r:embed="rId2"/>
              </a:buBlip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ru-RU" sz="36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Политические репрессии (от лат.</a:t>
            </a:r>
            <a:r>
              <a:rPr lang="en-US" sz="36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repressio</a:t>
            </a:r>
            <a:r>
              <a:rPr lang="en-US" sz="36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sz="36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подавление, угнетение)  различные меры принуждения, применяемые государством по политическим мотивам, в виде лишения жизни или свободы, помещения на принудительное лечение в психиатрические лечебные учреждения, выдворения из страны и лишения гражданства, выселения групп населения из мест проживания, направления в ссылку, высылку и на </a:t>
            </a:r>
            <a:r>
              <a:rPr lang="ru-RU" sz="36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спец.поселение</a:t>
            </a:r>
            <a:r>
              <a:rPr lang="ru-RU" sz="36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привлечения к принудительному труду в условиях ограничения свободы, а также иное лишение или ограничение прав и свободы лиц, признававшихся социально опасными для государства или политического строя по классовым, социальным, национальным, религиозным или иными признаком. </a:t>
            </a:r>
          </a:p>
          <a:p>
            <a:pPr marL="571500" indent="-571500" algn="just">
              <a:buBlip>
                <a:blip r:embed="rId2"/>
              </a:buBlip>
            </a:pPr>
            <a:r>
              <a:rPr lang="ru-RU" sz="36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31 мая – день памяти одной из самых трагических страниц истории Казахстана – массовых политических репрессий и ужасающего голода, повлекшего гибель миллионов человек.  После объявления независимости Казахстана в 1993 году был принят Закон «О реабилитации жертв массовых политических репрессий». Было реабилитировано 340 тысяч человек. В 1997 году Указом экс-президента Республики Казахстан </a:t>
            </a:r>
            <a:r>
              <a:rPr lang="ru-RU" sz="36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Н.А.Назарбаева</a:t>
            </a:r>
            <a:r>
              <a:rPr lang="ru-RU" sz="36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31 мая был объявлен официальным «Днем памяти жертвами репрессий».</a:t>
            </a:r>
          </a:p>
        </p:txBody>
      </p:sp>
    </p:spTree>
    <p:extLst>
      <p:ext uri="{BB962C8B-B14F-4D97-AF65-F5344CB8AC3E}">
        <p14:creationId xmlns:p14="http://schemas.microsoft.com/office/powerpoint/2010/main" val="178666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3105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7384"/>
            <a:ext cx="9824125" cy="6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547464"/>
            <a:ext cx="6781800" cy="1600200"/>
          </a:xfrm>
        </p:spPr>
        <p:txBody>
          <a:bodyPr>
            <a:norm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Масштаб репрессий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79512" y="926476"/>
            <a:ext cx="8136904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571500" indent="-571500" algn="just">
              <a:spcBef>
                <a:spcPct val="0"/>
              </a:spcBef>
              <a:buBlip>
                <a:blip r:embed="rId3"/>
              </a:buBlip>
              <a:defRPr sz="4400"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цифры по СССР: </a:t>
            </a:r>
          </a:p>
          <a:p>
            <a:pPr marL="0" indent="0">
              <a:buNone/>
            </a:pP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 1920-х  по начало 1950 годов репрессированы миллионы граждан. </a:t>
            </a:r>
          </a:p>
          <a:p>
            <a:pPr marL="0" indent="0">
              <a:buNone/>
            </a:pP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По оценкам историков, более 3,5 млн человек были осуждены по 	«контрреволюционными» статьям. Из них около 700 000 человек 	расстреляны в период «Большого террора» (1937-1938 гг.). Примерно 	18	млн человек прошли через лагеря, ссылки и тюрьмы ГУЛАГа 	(Главное 	управление лагеря)</a:t>
            </a:r>
          </a:p>
          <a:p>
            <a:endParaRPr lang="ru-RU" sz="9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Репрессии в Казахстане:</a:t>
            </a:r>
          </a:p>
          <a:p>
            <a:pPr marL="0" indent="0">
              <a:buNone/>
            </a:pP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1930-1950-х годах в Казахстан было депортировано более 1,5 млн 	человек разных национальностей (чеченцы, ингуши, корейцы, немцы, 	поляки и др.). Через систему лагерей в Казахстане прошли сотни тысяч 	заключенных. Только в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КарЛаге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(Карагандинский лагерь) </a:t>
            </a:r>
            <a:r>
              <a:rPr lang="ru-RU" sz="17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содержалось 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до 75 000 человек одновременно.  В АЛЖИР-е </a:t>
            </a:r>
            <a:r>
              <a:rPr lang="ru-RU" sz="17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Акмолинский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лагерь 	жён изменников Родины) находились около </a:t>
            </a:r>
            <a:r>
              <a:rPr lang="ru-RU" sz="17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8000 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женщин.</a:t>
            </a:r>
          </a:p>
          <a:p>
            <a:pPr marL="0" indent="0">
              <a:buNone/>
            </a:pPr>
            <a:endParaRPr lang="ru-RU" sz="9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репрессий:</a:t>
            </a:r>
          </a:p>
          <a:p>
            <a:pPr marL="0" indent="0">
              <a:buNone/>
            </a:pP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Уничтожение национальной интеллигенции, духовенства, ученых, 	деятелей культуры и </a:t>
            </a:r>
            <a:r>
              <a:rPr lang="ru-RU" sz="17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Алаш</a:t>
            </a:r>
            <a:r>
              <a:rPr lang="ru-RU" sz="17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-движения. Разрушение судеб миллионов 	семей. </a:t>
            </a:r>
          </a:p>
        </p:txBody>
      </p:sp>
    </p:spTree>
    <p:extLst>
      <p:ext uri="{BB962C8B-B14F-4D97-AF65-F5344CB8AC3E}">
        <p14:creationId xmlns:p14="http://schemas.microsoft.com/office/powerpoint/2010/main" val="175550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ale_1200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2" y="404664"/>
            <a:ext cx="78554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4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840" cy="1600200"/>
          </a:xfrm>
        </p:spPr>
        <p:txBody>
          <a:bodyPr>
            <a:norm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Архивы и восстановление правды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55576" y="1772816"/>
            <a:ext cx="756084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just">
              <a:spcBef>
                <a:spcPct val="0"/>
              </a:spcBef>
              <a:buNone/>
              <a:defRPr sz="2000" b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Архивы – это источник подлинных документов, на основе которых восстанавливаются судьбы жертв репрессий. Благодаря архивным фондам, удалось рассекретить тысячи уголовных дел, приговоров и личных дел репрессированных. Архивы способствуют реабилитации пострадавших и восстановлению справедливости.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Люди обращаются в архивы, чтобы найти  информацию о судьбе своих родственников. На основе архивных данных восстанавливаются биографии, создаются книги памяти, выставки, фильмы.</a:t>
            </a:r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197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475456"/>
            <a:ext cx="7560840" cy="1600200"/>
          </a:xfrm>
        </p:spPr>
        <p:txBody>
          <a:bodyPr>
            <a:norm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Заключение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55576" y="1124744"/>
            <a:ext cx="756084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ru-RU"/>
            </a:defPPr>
            <a:lvl1pPr marL="571500" indent="-571500" algn="just">
              <a:spcBef>
                <a:spcPct val="0"/>
              </a:spcBef>
              <a:buBlip>
                <a:blip r:embed="rId2"/>
              </a:buBlip>
              <a:defRPr sz="4400"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</a:t>
            </a:r>
            <a:r>
              <a:rPr lang="ru-RU" sz="2600" b="1" dirty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600" b="1" i="1" dirty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b="1" i="1" dirty="0" smtClean="0">
              <a:ln w="3175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600" b="1" i="1" dirty="0" smtClean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b="1" i="1" dirty="0">
                <a:ln w="3175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Помнить – значит не допустить повторения». </a:t>
            </a:r>
          </a:p>
          <a:p>
            <a:pPr marL="0" indent="0">
              <a:buNone/>
            </a:pPr>
            <a:endParaRPr lang="ru-RU" sz="20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«Мы можем открыть путь у идеальному будущему, только вспомнив 	каждую из невинных жертв. Твердый фундамент будущего начинается с независимости. Долг каждого из нас – отдать дань уважения душам 	невинных жертв одного из самых трудных времен прошлого века», - </a:t>
            </a: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подчеркнул </a:t>
            </a:r>
            <a:r>
              <a:rPr lang="ru-RU" sz="2000" b="1" dirty="0" err="1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Касым-Жомарт</a:t>
            </a: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Токаев в своем обращении к народу.</a:t>
            </a:r>
          </a:p>
          <a:p>
            <a:pPr marL="0" indent="0">
              <a:buNone/>
            </a:pPr>
            <a:endParaRPr lang="ru-RU" sz="20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Архивы – это ключ к исторической памяти. Без архивных документов невозможно узнать правду о масштабах репрессий, имена жертв и 	восстановить связь поколений. </a:t>
            </a:r>
          </a:p>
          <a:p>
            <a:pPr marL="0" indent="0">
              <a:buNone/>
            </a:pPr>
            <a:endParaRPr lang="ru-RU" sz="2000" b="1" dirty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dirty="0" smtClean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537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photo_2022-05-31_12-22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" y="-27384"/>
            <a:ext cx="9217024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23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279</TotalTime>
  <Words>218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31-мая  День памяти жертв  политических репрессий</vt:lpstr>
      <vt:lpstr>Введение</vt:lpstr>
      <vt:lpstr>Презентация PowerPoint</vt:lpstr>
      <vt:lpstr>Масштаб репрессий</vt:lpstr>
      <vt:lpstr>Презентация PowerPoint</vt:lpstr>
      <vt:lpstr>Архивы и восстановление правды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31-мая   День памяти жертв  политических репрессий</dc:title>
  <dc:creator>пк</dc:creator>
  <cp:lastModifiedBy>пк</cp:lastModifiedBy>
  <cp:revision>30</cp:revision>
  <dcterms:created xsi:type="dcterms:W3CDTF">2025-05-20T06:26:49Z</dcterms:created>
  <dcterms:modified xsi:type="dcterms:W3CDTF">2025-05-26T04:09:56Z</dcterms:modified>
</cp:coreProperties>
</file>