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9" r:id="rId4"/>
    <p:sldId id="258" r:id="rId5"/>
    <p:sldId id="263" r:id="rId6"/>
    <p:sldId id="264" r:id="rId7"/>
    <p:sldId id="265" r:id="rId8"/>
    <p:sldId id="267" r:id="rId9"/>
    <p:sldId id="268" r:id="rId10"/>
    <p:sldId id="270" r:id="rId11"/>
    <p:sldId id="271" r:id="rId12"/>
    <p:sldId id="272" r:id="rId13"/>
    <p:sldId id="276" r:id="rId14"/>
    <p:sldId id="275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AA24F5D-CA9B-4587-A8B2-805D2CA835C3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DD751F0-855F-4967-BD1B-56F0E64C6171}">
      <dgm:prSet phldrT="[Текст]" custT="1"/>
      <dgm:spPr/>
      <dgm:t>
        <a:bodyPr/>
        <a:lstStyle/>
        <a:p>
          <a:r>
            <a:rPr lang="ru-RU" sz="3000" b="1" dirty="0" smtClean="0">
              <a:latin typeface="Bookman Old Style" pitchFamily="18" charset="0"/>
            </a:rPr>
            <a:t>1</a:t>
          </a:r>
          <a:endParaRPr lang="ru-RU" sz="3000" b="1" dirty="0">
            <a:latin typeface="Bookman Old Style" pitchFamily="18" charset="0"/>
          </a:endParaRPr>
        </a:p>
      </dgm:t>
    </dgm:pt>
    <dgm:pt modelId="{AF0083DE-AA32-4961-B86F-40348EEF6FA1}" type="parTrans" cxnId="{CE47844F-2C5C-4123-A33F-5A1E429DA160}">
      <dgm:prSet/>
      <dgm:spPr/>
      <dgm:t>
        <a:bodyPr/>
        <a:lstStyle/>
        <a:p>
          <a:endParaRPr lang="ru-RU" sz="3000">
            <a:latin typeface="Bookman Old Style" pitchFamily="18" charset="0"/>
          </a:endParaRPr>
        </a:p>
      </dgm:t>
    </dgm:pt>
    <dgm:pt modelId="{C963A3FA-B5F8-4130-846A-77AB1E8114FB}" type="sibTrans" cxnId="{CE47844F-2C5C-4123-A33F-5A1E429DA160}">
      <dgm:prSet/>
      <dgm:spPr/>
      <dgm:t>
        <a:bodyPr/>
        <a:lstStyle/>
        <a:p>
          <a:endParaRPr lang="ru-RU" sz="3000">
            <a:latin typeface="Bookman Old Style" pitchFamily="18" charset="0"/>
          </a:endParaRPr>
        </a:p>
      </dgm:t>
    </dgm:pt>
    <dgm:pt modelId="{0005250F-5106-4904-82FE-04B96563B591}">
      <dgm:prSet phldrT="[Текст]" custT="1"/>
      <dgm:spPr/>
      <dgm:t>
        <a:bodyPr/>
        <a:lstStyle/>
        <a:p>
          <a:r>
            <a:rPr lang="ru-RU" sz="3000" dirty="0" smtClean="0">
              <a:latin typeface="Bookman Old Style" pitchFamily="18" charset="0"/>
            </a:rPr>
            <a:t>Основные нормативные документы</a:t>
          </a:r>
          <a:endParaRPr lang="ru-RU" sz="3000" dirty="0">
            <a:latin typeface="Bookman Old Style" pitchFamily="18" charset="0"/>
          </a:endParaRPr>
        </a:p>
      </dgm:t>
    </dgm:pt>
    <dgm:pt modelId="{CFB1C7D0-4A0F-4918-95A3-B74839979BB3}" type="parTrans" cxnId="{210DFF51-713F-4BDE-96ED-60C530698F0A}">
      <dgm:prSet/>
      <dgm:spPr/>
      <dgm:t>
        <a:bodyPr/>
        <a:lstStyle/>
        <a:p>
          <a:endParaRPr lang="ru-RU" sz="3000">
            <a:latin typeface="Bookman Old Style" pitchFamily="18" charset="0"/>
          </a:endParaRPr>
        </a:p>
      </dgm:t>
    </dgm:pt>
    <dgm:pt modelId="{2A78225C-7F58-4650-95FC-13444E5C5C87}" type="sibTrans" cxnId="{210DFF51-713F-4BDE-96ED-60C530698F0A}">
      <dgm:prSet/>
      <dgm:spPr/>
      <dgm:t>
        <a:bodyPr/>
        <a:lstStyle/>
        <a:p>
          <a:endParaRPr lang="ru-RU" sz="3000">
            <a:latin typeface="Bookman Old Style" pitchFamily="18" charset="0"/>
          </a:endParaRPr>
        </a:p>
      </dgm:t>
    </dgm:pt>
    <dgm:pt modelId="{13AFDFEA-1BB7-4252-B36C-2D683ACD1E7B}">
      <dgm:prSet phldrT="[Текст]" custT="1"/>
      <dgm:spPr/>
      <dgm:t>
        <a:bodyPr/>
        <a:lstStyle/>
        <a:p>
          <a:r>
            <a:rPr lang="ru-RU" sz="3000" b="1" dirty="0" smtClean="0">
              <a:latin typeface="Bookman Old Style" pitchFamily="18" charset="0"/>
            </a:rPr>
            <a:t>2</a:t>
          </a:r>
          <a:endParaRPr lang="ru-RU" sz="3000" b="1" dirty="0">
            <a:latin typeface="Bookman Old Style" pitchFamily="18" charset="0"/>
          </a:endParaRPr>
        </a:p>
      </dgm:t>
    </dgm:pt>
    <dgm:pt modelId="{C0DE9570-7DB1-40EF-B5AB-53D728DEDABE}" type="parTrans" cxnId="{61145551-DA6C-4433-8478-4F616598D1D7}">
      <dgm:prSet/>
      <dgm:spPr/>
      <dgm:t>
        <a:bodyPr/>
        <a:lstStyle/>
        <a:p>
          <a:endParaRPr lang="ru-RU" sz="3000">
            <a:latin typeface="Bookman Old Style" pitchFamily="18" charset="0"/>
          </a:endParaRPr>
        </a:p>
      </dgm:t>
    </dgm:pt>
    <dgm:pt modelId="{AB18E262-E2A9-4EC6-833F-E9050F1408C6}" type="sibTrans" cxnId="{61145551-DA6C-4433-8478-4F616598D1D7}">
      <dgm:prSet/>
      <dgm:spPr/>
      <dgm:t>
        <a:bodyPr/>
        <a:lstStyle/>
        <a:p>
          <a:endParaRPr lang="ru-RU" sz="3000">
            <a:latin typeface="Bookman Old Style" pitchFamily="18" charset="0"/>
          </a:endParaRPr>
        </a:p>
      </dgm:t>
    </dgm:pt>
    <dgm:pt modelId="{AD7B6460-3022-4310-8262-C37D80A4D41E}">
      <dgm:prSet phldrT="[Текст]" custT="1"/>
      <dgm:spPr/>
      <dgm:t>
        <a:bodyPr/>
        <a:lstStyle/>
        <a:p>
          <a:r>
            <a:rPr lang="ru-RU" sz="2800" dirty="0" smtClean="0">
              <a:latin typeface="Bookman Old Style" pitchFamily="18" charset="0"/>
            </a:rPr>
            <a:t>Домашнее обучение, специальные классы</a:t>
          </a:r>
          <a:endParaRPr lang="ru-RU" sz="2800" dirty="0">
            <a:latin typeface="Bookman Old Style" pitchFamily="18" charset="0"/>
          </a:endParaRPr>
        </a:p>
      </dgm:t>
    </dgm:pt>
    <dgm:pt modelId="{D1B69AB6-15D8-4AC6-9433-B0F0A018B988}" type="parTrans" cxnId="{F8EF3782-D7AE-4AE9-AEA3-F9444E73E720}">
      <dgm:prSet/>
      <dgm:spPr/>
      <dgm:t>
        <a:bodyPr/>
        <a:lstStyle/>
        <a:p>
          <a:endParaRPr lang="ru-RU" sz="3000">
            <a:latin typeface="Bookman Old Style" pitchFamily="18" charset="0"/>
          </a:endParaRPr>
        </a:p>
      </dgm:t>
    </dgm:pt>
    <dgm:pt modelId="{5E5C869C-8870-4F3F-BC9A-00A59D5A0317}" type="sibTrans" cxnId="{F8EF3782-D7AE-4AE9-AEA3-F9444E73E720}">
      <dgm:prSet/>
      <dgm:spPr/>
      <dgm:t>
        <a:bodyPr/>
        <a:lstStyle/>
        <a:p>
          <a:endParaRPr lang="ru-RU" sz="3000">
            <a:latin typeface="Bookman Old Style" pitchFamily="18" charset="0"/>
          </a:endParaRPr>
        </a:p>
      </dgm:t>
    </dgm:pt>
    <dgm:pt modelId="{76DBEBE3-A963-4A82-B92F-7D2F7ACDE255}">
      <dgm:prSet phldrT="[Текст]" custT="1"/>
      <dgm:spPr/>
      <dgm:t>
        <a:bodyPr/>
        <a:lstStyle/>
        <a:p>
          <a:r>
            <a:rPr lang="ru-RU" sz="3000" b="1" dirty="0" smtClean="0">
              <a:latin typeface="Bookman Old Style" pitchFamily="18" charset="0"/>
            </a:rPr>
            <a:t>4</a:t>
          </a:r>
          <a:endParaRPr lang="ru-RU" sz="3000" b="1" dirty="0">
            <a:latin typeface="Bookman Old Style" pitchFamily="18" charset="0"/>
          </a:endParaRPr>
        </a:p>
      </dgm:t>
    </dgm:pt>
    <dgm:pt modelId="{FCE312A0-F3BA-4B49-923B-CADF33999B54}" type="parTrans" cxnId="{E9C5E7E8-647A-457E-8165-0D3847F00D16}">
      <dgm:prSet/>
      <dgm:spPr/>
      <dgm:t>
        <a:bodyPr/>
        <a:lstStyle/>
        <a:p>
          <a:endParaRPr lang="ru-RU" sz="3000">
            <a:latin typeface="Bookman Old Style" pitchFamily="18" charset="0"/>
          </a:endParaRPr>
        </a:p>
      </dgm:t>
    </dgm:pt>
    <dgm:pt modelId="{0A43982F-9ADC-444E-A39A-D7273F08B7E4}" type="sibTrans" cxnId="{E9C5E7E8-647A-457E-8165-0D3847F00D16}">
      <dgm:prSet/>
      <dgm:spPr/>
      <dgm:t>
        <a:bodyPr/>
        <a:lstStyle/>
        <a:p>
          <a:endParaRPr lang="ru-RU" sz="3000">
            <a:latin typeface="Bookman Old Style" pitchFamily="18" charset="0"/>
          </a:endParaRPr>
        </a:p>
      </dgm:t>
    </dgm:pt>
    <dgm:pt modelId="{2F3A9817-43D9-4708-B1BC-03340BD3C8F0}">
      <dgm:prSet phldrT="[Текст]" custT="1"/>
      <dgm:spPr/>
      <dgm:t>
        <a:bodyPr/>
        <a:lstStyle/>
        <a:p>
          <a:r>
            <a:rPr lang="ru-RU" sz="3000" b="1" dirty="0" smtClean="0">
              <a:latin typeface="Bookman Old Style" pitchFamily="18" charset="0"/>
            </a:rPr>
            <a:t>5</a:t>
          </a:r>
          <a:endParaRPr lang="ru-RU" sz="3000" b="1" dirty="0">
            <a:latin typeface="Bookman Old Style" pitchFamily="18" charset="0"/>
          </a:endParaRPr>
        </a:p>
      </dgm:t>
    </dgm:pt>
    <dgm:pt modelId="{E20F38E0-3AB0-459B-A871-343288797511}" type="parTrans" cxnId="{D904A752-A13F-40D2-8C69-BF7402D0BF6A}">
      <dgm:prSet/>
      <dgm:spPr/>
      <dgm:t>
        <a:bodyPr/>
        <a:lstStyle/>
        <a:p>
          <a:endParaRPr lang="ru-RU" sz="3000">
            <a:latin typeface="Bookman Old Style" pitchFamily="18" charset="0"/>
          </a:endParaRPr>
        </a:p>
      </dgm:t>
    </dgm:pt>
    <dgm:pt modelId="{80C1286A-B362-4BB2-A2A7-2490AA8EB103}" type="sibTrans" cxnId="{D904A752-A13F-40D2-8C69-BF7402D0BF6A}">
      <dgm:prSet/>
      <dgm:spPr/>
      <dgm:t>
        <a:bodyPr/>
        <a:lstStyle/>
        <a:p>
          <a:endParaRPr lang="ru-RU" sz="3000">
            <a:latin typeface="Bookman Old Style" pitchFamily="18" charset="0"/>
          </a:endParaRPr>
        </a:p>
      </dgm:t>
    </dgm:pt>
    <dgm:pt modelId="{25BF8013-D46C-4048-A0DC-FFF19183C398}">
      <dgm:prSet phldrT="[Текст]" custT="1"/>
      <dgm:spPr/>
      <dgm:t>
        <a:bodyPr/>
        <a:lstStyle/>
        <a:p>
          <a:r>
            <a:rPr lang="ru-RU" sz="3000" dirty="0" err="1" smtClean="0">
              <a:latin typeface="Bookman Old Style" pitchFamily="18" charset="0"/>
            </a:rPr>
            <a:t>Трехязычие</a:t>
          </a:r>
          <a:endParaRPr lang="ru-RU" sz="3000" dirty="0">
            <a:latin typeface="Bookman Old Style" pitchFamily="18" charset="0"/>
          </a:endParaRPr>
        </a:p>
      </dgm:t>
    </dgm:pt>
    <dgm:pt modelId="{E5A8DD0D-926A-4B84-8569-1B51EF565CD3}" type="parTrans" cxnId="{D7888B9B-FE25-47CD-958D-7248C3C12A5B}">
      <dgm:prSet/>
      <dgm:spPr/>
      <dgm:t>
        <a:bodyPr/>
        <a:lstStyle/>
        <a:p>
          <a:endParaRPr lang="ru-RU" sz="3000">
            <a:latin typeface="Bookman Old Style" pitchFamily="18" charset="0"/>
          </a:endParaRPr>
        </a:p>
      </dgm:t>
    </dgm:pt>
    <dgm:pt modelId="{1688ACD7-74DE-4193-96A0-E2217C455FAA}" type="sibTrans" cxnId="{D7888B9B-FE25-47CD-958D-7248C3C12A5B}">
      <dgm:prSet/>
      <dgm:spPr/>
      <dgm:t>
        <a:bodyPr/>
        <a:lstStyle/>
        <a:p>
          <a:endParaRPr lang="ru-RU" sz="3000">
            <a:latin typeface="Bookman Old Style" pitchFamily="18" charset="0"/>
          </a:endParaRPr>
        </a:p>
      </dgm:t>
    </dgm:pt>
    <dgm:pt modelId="{E1529287-9D8C-411A-A895-1D6242D51BC5}">
      <dgm:prSet phldrT="[Текст]" custT="1"/>
      <dgm:spPr/>
      <dgm:t>
        <a:bodyPr/>
        <a:lstStyle/>
        <a:p>
          <a:r>
            <a:rPr lang="ru-RU" sz="3000" b="1" dirty="0" smtClean="0">
              <a:latin typeface="Bookman Old Style" pitchFamily="18" charset="0"/>
            </a:rPr>
            <a:t>3</a:t>
          </a:r>
          <a:endParaRPr lang="ru-RU" sz="3000" b="1" dirty="0">
            <a:latin typeface="Bookman Old Style" pitchFamily="18" charset="0"/>
          </a:endParaRPr>
        </a:p>
      </dgm:t>
    </dgm:pt>
    <dgm:pt modelId="{15483822-E384-4B69-BBC6-3A805D59FFBF}" type="parTrans" cxnId="{32796CDC-783D-429F-832B-F0282772ADEF}">
      <dgm:prSet/>
      <dgm:spPr/>
      <dgm:t>
        <a:bodyPr/>
        <a:lstStyle/>
        <a:p>
          <a:endParaRPr lang="ru-RU" sz="3000">
            <a:latin typeface="Bookman Old Style" pitchFamily="18" charset="0"/>
          </a:endParaRPr>
        </a:p>
      </dgm:t>
    </dgm:pt>
    <dgm:pt modelId="{139CE8EC-4B5F-4569-ACB6-9C9D8B0929A6}" type="sibTrans" cxnId="{32796CDC-783D-429F-832B-F0282772ADEF}">
      <dgm:prSet/>
      <dgm:spPr/>
      <dgm:t>
        <a:bodyPr/>
        <a:lstStyle/>
        <a:p>
          <a:endParaRPr lang="ru-RU" sz="3000">
            <a:latin typeface="Bookman Old Style" pitchFamily="18" charset="0"/>
          </a:endParaRPr>
        </a:p>
      </dgm:t>
    </dgm:pt>
    <dgm:pt modelId="{184ADEDA-F0F2-4A7B-A621-FD8E13A50938}">
      <dgm:prSet custT="1"/>
      <dgm:spPr/>
      <dgm:t>
        <a:bodyPr/>
        <a:lstStyle/>
        <a:p>
          <a:r>
            <a:rPr lang="ru-RU" sz="3000" smtClean="0">
              <a:latin typeface="Bookman Old Style" pitchFamily="18" charset="0"/>
            </a:rPr>
            <a:t>Учебный процесс</a:t>
          </a:r>
          <a:endParaRPr lang="ru-RU" sz="3000">
            <a:latin typeface="Bookman Old Style" pitchFamily="18" charset="0"/>
          </a:endParaRPr>
        </a:p>
      </dgm:t>
    </dgm:pt>
    <dgm:pt modelId="{DE42C386-1AFF-4172-BAD7-7F8366DD5F3C}" type="parTrans" cxnId="{8427D2FE-C1AF-4F94-B33C-432FE6FED791}">
      <dgm:prSet/>
      <dgm:spPr/>
      <dgm:t>
        <a:bodyPr/>
        <a:lstStyle/>
        <a:p>
          <a:endParaRPr lang="ru-RU" sz="3000">
            <a:latin typeface="Bookman Old Style" pitchFamily="18" charset="0"/>
          </a:endParaRPr>
        </a:p>
      </dgm:t>
    </dgm:pt>
    <dgm:pt modelId="{F9CC7850-C120-452A-A939-3C09AC5609FD}" type="sibTrans" cxnId="{8427D2FE-C1AF-4F94-B33C-432FE6FED791}">
      <dgm:prSet/>
      <dgm:spPr/>
      <dgm:t>
        <a:bodyPr/>
        <a:lstStyle/>
        <a:p>
          <a:endParaRPr lang="ru-RU" sz="3000">
            <a:latin typeface="Bookman Old Style" pitchFamily="18" charset="0"/>
          </a:endParaRPr>
        </a:p>
      </dgm:t>
    </dgm:pt>
    <dgm:pt modelId="{026C07EF-CE57-4802-87F3-988E4F1B2C93}">
      <dgm:prSet custT="1"/>
      <dgm:spPr/>
      <dgm:t>
        <a:bodyPr/>
        <a:lstStyle/>
        <a:p>
          <a:r>
            <a:rPr lang="ru-RU" sz="3000" dirty="0" smtClean="0">
              <a:latin typeface="Bookman Old Style" pitchFamily="18" charset="0"/>
            </a:rPr>
            <a:t>Инклюзивное образование</a:t>
          </a:r>
          <a:endParaRPr lang="ru-RU" sz="3000" dirty="0">
            <a:latin typeface="Bookman Old Style" pitchFamily="18" charset="0"/>
          </a:endParaRPr>
        </a:p>
      </dgm:t>
    </dgm:pt>
    <dgm:pt modelId="{9C543041-ACB8-4A73-8AFC-2577B347A5C8}" type="parTrans" cxnId="{E741DF54-181A-49F3-B335-6F34E67A6C03}">
      <dgm:prSet/>
      <dgm:spPr/>
      <dgm:t>
        <a:bodyPr/>
        <a:lstStyle/>
        <a:p>
          <a:endParaRPr lang="ru-RU" sz="3000">
            <a:latin typeface="Bookman Old Style" pitchFamily="18" charset="0"/>
          </a:endParaRPr>
        </a:p>
      </dgm:t>
    </dgm:pt>
    <dgm:pt modelId="{00FB7B60-5F3B-411D-B921-3563598CC449}" type="sibTrans" cxnId="{E741DF54-181A-49F3-B335-6F34E67A6C03}">
      <dgm:prSet/>
      <dgm:spPr/>
      <dgm:t>
        <a:bodyPr/>
        <a:lstStyle/>
        <a:p>
          <a:endParaRPr lang="ru-RU" sz="3000">
            <a:latin typeface="Bookman Old Style" pitchFamily="18" charset="0"/>
          </a:endParaRPr>
        </a:p>
      </dgm:t>
    </dgm:pt>
    <dgm:pt modelId="{4042C379-1732-43F1-9B70-B71D8F47F7F6}">
      <dgm:prSet phldrT="[Текст]" custT="1"/>
      <dgm:spPr/>
      <dgm:t>
        <a:bodyPr/>
        <a:lstStyle/>
        <a:p>
          <a:r>
            <a:rPr lang="ru-RU" sz="3000" b="1" dirty="0" smtClean="0">
              <a:latin typeface="Bookman Old Style" pitchFamily="18" charset="0"/>
            </a:rPr>
            <a:t>6</a:t>
          </a:r>
          <a:endParaRPr lang="ru-RU" sz="3000" b="1" dirty="0">
            <a:latin typeface="Bookman Old Style" pitchFamily="18" charset="0"/>
          </a:endParaRPr>
        </a:p>
      </dgm:t>
    </dgm:pt>
    <dgm:pt modelId="{3EC843E6-D9F4-4D66-88DA-B5CFE34D55AA}" type="parTrans" cxnId="{2A93A1FE-C5DB-4254-8A40-844159F54BF0}">
      <dgm:prSet/>
      <dgm:spPr/>
      <dgm:t>
        <a:bodyPr/>
        <a:lstStyle/>
        <a:p>
          <a:endParaRPr lang="ru-RU" sz="3000">
            <a:latin typeface="Bookman Old Style" pitchFamily="18" charset="0"/>
          </a:endParaRPr>
        </a:p>
      </dgm:t>
    </dgm:pt>
    <dgm:pt modelId="{0A4F0707-E39A-4A19-8077-3540447DAC90}" type="sibTrans" cxnId="{2A93A1FE-C5DB-4254-8A40-844159F54BF0}">
      <dgm:prSet/>
      <dgm:spPr/>
      <dgm:t>
        <a:bodyPr/>
        <a:lstStyle/>
        <a:p>
          <a:endParaRPr lang="ru-RU" sz="3000">
            <a:latin typeface="Bookman Old Style" pitchFamily="18" charset="0"/>
          </a:endParaRPr>
        </a:p>
      </dgm:t>
    </dgm:pt>
    <dgm:pt modelId="{625FBCAC-F300-4402-90E8-D47491625F0F}">
      <dgm:prSet custT="1"/>
      <dgm:spPr/>
      <dgm:t>
        <a:bodyPr/>
        <a:lstStyle/>
        <a:p>
          <a:r>
            <a:rPr lang="ru-RU" sz="3000" dirty="0" smtClean="0">
              <a:latin typeface="Bookman Old Style" pitchFamily="18" charset="0"/>
            </a:rPr>
            <a:t>Информатизация</a:t>
          </a:r>
          <a:endParaRPr lang="ru-RU" sz="3000" dirty="0">
            <a:latin typeface="Bookman Old Style" pitchFamily="18" charset="0"/>
          </a:endParaRPr>
        </a:p>
      </dgm:t>
    </dgm:pt>
    <dgm:pt modelId="{04612BB1-8486-4634-B8D2-E18C86D6BABA}" type="parTrans" cxnId="{B1B4BF9C-C701-4B50-9767-16A29FA6A2AA}">
      <dgm:prSet/>
      <dgm:spPr/>
      <dgm:t>
        <a:bodyPr/>
        <a:lstStyle/>
        <a:p>
          <a:endParaRPr lang="ru-RU" sz="3000">
            <a:latin typeface="Bookman Old Style" pitchFamily="18" charset="0"/>
          </a:endParaRPr>
        </a:p>
      </dgm:t>
    </dgm:pt>
    <dgm:pt modelId="{31DBA38E-B5B6-4190-B350-29E0C1AFA40B}" type="sibTrans" cxnId="{B1B4BF9C-C701-4B50-9767-16A29FA6A2AA}">
      <dgm:prSet/>
      <dgm:spPr/>
      <dgm:t>
        <a:bodyPr/>
        <a:lstStyle/>
        <a:p>
          <a:endParaRPr lang="ru-RU" sz="3000">
            <a:latin typeface="Bookman Old Style" pitchFamily="18" charset="0"/>
          </a:endParaRPr>
        </a:p>
      </dgm:t>
    </dgm:pt>
    <dgm:pt modelId="{CE7E1B78-4869-4455-ABDD-FC06E6469756}" type="pres">
      <dgm:prSet presAssocID="{0AA24F5D-CA9B-4587-A8B2-805D2CA835C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169A09F-B10F-42AA-AB67-188D30A3AE8B}" type="pres">
      <dgm:prSet presAssocID="{6DD751F0-855F-4967-BD1B-56F0E64C6171}" presName="composite" presStyleCnt="0"/>
      <dgm:spPr/>
    </dgm:pt>
    <dgm:pt modelId="{831C195F-BB85-4602-A97E-EFED6504FDA0}" type="pres">
      <dgm:prSet presAssocID="{6DD751F0-855F-4967-BD1B-56F0E64C6171}" presName="parentText" presStyleLbl="align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334706-AB07-4EA8-A096-3FCF376C2EB0}" type="pres">
      <dgm:prSet presAssocID="{6DD751F0-855F-4967-BD1B-56F0E64C6171}" presName="descendantText" presStyleLbl="alignAcc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AE8E43-E528-46E6-A201-1A10DC979F30}" type="pres">
      <dgm:prSet presAssocID="{C963A3FA-B5F8-4130-846A-77AB1E8114FB}" presName="sp" presStyleCnt="0"/>
      <dgm:spPr/>
    </dgm:pt>
    <dgm:pt modelId="{CE748CD0-C9C6-4628-A5F4-7D1720455122}" type="pres">
      <dgm:prSet presAssocID="{13AFDFEA-1BB7-4252-B36C-2D683ACD1E7B}" presName="composite" presStyleCnt="0"/>
      <dgm:spPr/>
    </dgm:pt>
    <dgm:pt modelId="{773B78B0-E0A5-4574-AB58-B0237D93F794}" type="pres">
      <dgm:prSet presAssocID="{13AFDFEA-1BB7-4252-B36C-2D683ACD1E7B}" presName="parentText" presStyleLbl="align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FBB269-78C2-4DCD-A54E-A2DBD74D4215}" type="pres">
      <dgm:prSet presAssocID="{13AFDFEA-1BB7-4252-B36C-2D683ACD1E7B}" presName="descendantText" presStyleLbl="alignAcc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996F54-4820-4F91-9D64-762B145EA8C1}" type="pres">
      <dgm:prSet presAssocID="{AB18E262-E2A9-4EC6-833F-E9050F1408C6}" presName="sp" presStyleCnt="0"/>
      <dgm:spPr/>
    </dgm:pt>
    <dgm:pt modelId="{75E3B8CC-F225-4720-9178-0E3D9379B407}" type="pres">
      <dgm:prSet presAssocID="{E1529287-9D8C-411A-A895-1D6242D51BC5}" presName="composite" presStyleCnt="0"/>
      <dgm:spPr/>
    </dgm:pt>
    <dgm:pt modelId="{D1876452-B54F-44F6-8234-AC8041FF7E35}" type="pres">
      <dgm:prSet presAssocID="{E1529287-9D8C-411A-A895-1D6242D51BC5}" presName="parentText" presStyleLbl="align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9A980A-5343-439A-A444-226356EA1B74}" type="pres">
      <dgm:prSet presAssocID="{E1529287-9D8C-411A-A895-1D6242D51BC5}" presName="descendantText" presStyleLbl="alignAcc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E3DE0E-482C-4465-8F93-0AE0EE361FA2}" type="pres">
      <dgm:prSet presAssocID="{139CE8EC-4B5F-4569-ACB6-9C9D8B0929A6}" presName="sp" presStyleCnt="0"/>
      <dgm:spPr/>
    </dgm:pt>
    <dgm:pt modelId="{8682404B-5CC9-40C0-AB23-71D8B3D50214}" type="pres">
      <dgm:prSet presAssocID="{76DBEBE3-A963-4A82-B92F-7D2F7ACDE255}" presName="composite" presStyleCnt="0"/>
      <dgm:spPr/>
    </dgm:pt>
    <dgm:pt modelId="{1F1DE7AE-21BA-41BA-973A-A8EFB8FCE92B}" type="pres">
      <dgm:prSet presAssocID="{76DBEBE3-A963-4A82-B92F-7D2F7ACDE255}" presName="parentText" presStyleLbl="align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2BCBF0-A283-4AA8-AE90-FEAE2201D771}" type="pres">
      <dgm:prSet presAssocID="{76DBEBE3-A963-4A82-B92F-7D2F7ACDE255}" presName="descendantText" presStyleLbl="alignAcc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3F45BA-A362-4C47-A7C0-46F9EF7BFC3B}" type="pres">
      <dgm:prSet presAssocID="{0A43982F-9ADC-444E-A39A-D7273F08B7E4}" presName="sp" presStyleCnt="0"/>
      <dgm:spPr/>
    </dgm:pt>
    <dgm:pt modelId="{BC3EB2EA-1583-43A9-A232-B2381F9B5561}" type="pres">
      <dgm:prSet presAssocID="{2F3A9817-43D9-4708-B1BC-03340BD3C8F0}" presName="composite" presStyleCnt="0"/>
      <dgm:spPr/>
    </dgm:pt>
    <dgm:pt modelId="{879E5DCA-8048-4264-A55D-46A720499BDB}" type="pres">
      <dgm:prSet presAssocID="{2F3A9817-43D9-4708-B1BC-03340BD3C8F0}" presName="parentText" presStyleLbl="align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F85F88-9076-4213-A9AD-EECD7BA8D5C3}" type="pres">
      <dgm:prSet presAssocID="{2F3A9817-43D9-4708-B1BC-03340BD3C8F0}" presName="descendantText" presStyleLbl="alignAcc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7597F5-4465-4EB8-AFEA-EAF2824C013F}" type="pres">
      <dgm:prSet presAssocID="{80C1286A-B362-4BB2-A2A7-2490AA8EB103}" presName="sp" presStyleCnt="0"/>
      <dgm:spPr/>
    </dgm:pt>
    <dgm:pt modelId="{E22B5EEE-76FE-457F-8A28-607E3CB61CD5}" type="pres">
      <dgm:prSet presAssocID="{4042C379-1732-43F1-9B70-B71D8F47F7F6}" presName="composite" presStyleCnt="0"/>
      <dgm:spPr/>
    </dgm:pt>
    <dgm:pt modelId="{116DB824-0527-4800-A2FC-58D9B89218AC}" type="pres">
      <dgm:prSet presAssocID="{4042C379-1732-43F1-9B70-B71D8F47F7F6}" presName="parentText" presStyleLbl="align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7D3ECF-3B6F-4F8F-945A-38D49350FD56}" type="pres">
      <dgm:prSet presAssocID="{4042C379-1732-43F1-9B70-B71D8F47F7F6}" presName="descendantText" presStyleLbl="alignAcc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D42A690-BFA0-4A2E-A90E-B675717AE924}" type="presOf" srcId="{13AFDFEA-1BB7-4252-B36C-2D683ACD1E7B}" destId="{773B78B0-E0A5-4574-AB58-B0237D93F794}" srcOrd="0" destOrd="0" presId="urn:microsoft.com/office/officeart/2005/8/layout/chevron2"/>
    <dgm:cxn modelId="{D904A752-A13F-40D2-8C69-BF7402D0BF6A}" srcId="{0AA24F5D-CA9B-4587-A8B2-805D2CA835C3}" destId="{2F3A9817-43D9-4708-B1BC-03340BD3C8F0}" srcOrd="4" destOrd="0" parTransId="{E20F38E0-3AB0-459B-A871-343288797511}" sibTransId="{80C1286A-B362-4BB2-A2A7-2490AA8EB103}"/>
    <dgm:cxn modelId="{F8EF3782-D7AE-4AE9-AEA3-F9444E73E720}" srcId="{E1529287-9D8C-411A-A895-1D6242D51BC5}" destId="{AD7B6460-3022-4310-8262-C37D80A4D41E}" srcOrd="0" destOrd="0" parTransId="{D1B69AB6-15D8-4AC6-9433-B0F0A018B988}" sibTransId="{5E5C869C-8870-4F3F-BC9A-00A59D5A0317}"/>
    <dgm:cxn modelId="{B1B4BF9C-C701-4B50-9767-16A29FA6A2AA}" srcId="{2F3A9817-43D9-4708-B1BC-03340BD3C8F0}" destId="{625FBCAC-F300-4402-90E8-D47491625F0F}" srcOrd="0" destOrd="0" parTransId="{04612BB1-8486-4634-B8D2-E18C86D6BABA}" sibTransId="{31DBA38E-B5B6-4190-B350-29E0C1AFA40B}"/>
    <dgm:cxn modelId="{D34FEA13-6C64-4EAD-967A-E4E50B2E164F}" type="presOf" srcId="{625FBCAC-F300-4402-90E8-D47491625F0F}" destId="{8BF85F88-9076-4213-A9AD-EECD7BA8D5C3}" srcOrd="0" destOrd="0" presId="urn:microsoft.com/office/officeart/2005/8/layout/chevron2"/>
    <dgm:cxn modelId="{E3FF7640-BB32-49DE-8932-EA2C65986B7D}" type="presOf" srcId="{25BF8013-D46C-4048-A0DC-FFF19183C398}" destId="{2F7D3ECF-3B6F-4F8F-945A-38D49350FD56}" srcOrd="0" destOrd="0" presId="urn:microsoft.com/office/officeart/2005/8/layout/chevron2"/>
    <dgm:cxn modelId="{6D5700EC-14B7-4B31-B090-C34912E9DEB3}" type="presOf" srcId="{4042C379-1732-43F1-9B70-B71D8F47F7F6}" destId="{116DB824-0527-4800-A2FC-58D9B89218AC}" srcOrd="0" destOrd="0" presId="urn:microsoft.com/office/officeart/2005/8/layout/chevron2"/>
    <dgm:cxn modelId="{2A93A1FE-C5DB-4254-8A40-844159F54BF0}" srcId="{0AA24F5D-CA9B-4587-A8B2-805D2CA835C3}" destId="{4042C379-1732-43F1-9B70-B71D8F47F7F6}" srcOrd="5" destOrd="0" parTransId="{3EC843E6-D9F4-4D66-88DA-B5CFE34D55AA}" sibTransId="{0A4F0707-E39A-4A19-8077-3540447DAC90}"/>
    <dgm:cxn modelId="{AF799447-C81C-461B-9FC4-A10FECD89E62}" type="presOf" srcId="{0AA24F5D-CA9B-4587-A8B2-805D2CA835C3}" destId="{CE7E1B78-4869-4455-ABDD-FC06E6469756}" srcOrd="0" destOrd="0" presId="urn:microsoft.com/office/officeart/2005/8/layout/chevron2"/>
    <dgm:cxn modelId="{1246AEE4-8801-426A-8CF6-39A502989E8A}" type="presOf" srcId="{026C07EF-CE57-4802-87F3-988E4F1B2C93}" destId="{902BCBF0-A283-4AA8-AE90-FEAE2201D771}" srcOrd="0" destOrd="0" presId="urn:microsoft.com/office/officeart/2005/8/layout/chevron2"/>
    <dgm:cxn modelId="{E9C5E7E8-647A-457E-8165-0D3847F00D16}" srcId="{0AA24F5D-CA9B-4587-A8B2-805D2CA835C3}" destId="{76DBEBE3-A963-4A82-B92F-7D2F7ACDE255}" srcOrd="3" destOrd="0" parTransId="{FCE312A0-F3BA-4B49-923B-CADF33999B54}" sibTransId="{0A43982F-9ADC-444E-A39A-D7273F08B7E4}"/>
    <dgm:cxn modelId="{8427D2FE-C1AF-4F94-B33C-432FE6FED791}" srcId="{13AFDFEA-1BB7-4252-B36C-2D683ACD1E7B}" destId="{184ADEDA-F0F2-4A7B-A621-FD8E13A50938}" srcOrd="0" destOrd="0" parTransId="{DE42C386-1AFF-4172-BAD7-7F8366DD5F3C}" sibTransId="{F9CC7850-C120-452A-A939-3C09AC5609FD}"/>
    <dgm:cxn modelId="{3A5069A5-F510-4BA4-AFFC-112160C8BE61}" type="presOf" srcId="{6DD751F0-855F-4967-BD1B-56F0E64C6171}" destId="{831C195F-BB85-4602-A97E-EFED6504FDA0}" srcOrd="0" destOrd="0" presId="urn:microsoft.com/office/officeart/2005/8/layout/chevron2"/>
    <dgm:cxn modelId="{61145551-DA6C-4433-8478-4F616598D1D7}" srcId="{0AA24F5D-CA9B-4587-A8B2-805D2CA835C3}" destId="{13AFDFEA-1BB7-4252-B36C-2D683ACD1E7B}" srcOrd="1" destOrd="0" parTransId="{C0DE9570-7DB1-40EF-B5AB-53D728DEDABE}" sibTransId="{AB18E262-E2A9-4EC6-833F-E9050F1408C6}"/>
    <dgm:cxn modelId="{CE47844F-2C5C-4123-A33F-5A1E429DA160}" srcId="{0AA24F5D-CA9B-4587-A8B2-805D2CA835C3}" destId="{6DD751F0-855F-4967-BD1B-56F0E64C6171}" srcOrd="0" destOrd="0" parTransId="{AF0083DE-AA32-4961-B86F-40348EEF6FA1}" sibTransId="{C963A3FA-B5F8-4130-846A-77AB1E8114FB}"/>
    <dgm:cxn modelId="{0CBD9A09-3E1C-46B5-820D-9DDF3DE6B558}" type="presOf" srcId="{184ADEDA-F0F2-4A7B-A621-FD8E13A50938}" destId="{2AFBB269-78C2-4DCD-A54E-A2DBD74D4215}" srcOrd="0" destOrd="0" presId="urn:microsoft.com/office/officeart/2005/8/layout/chevron2"/>
    <dgm:cxn modelId="{0191B7B3-7B2E-4D86-BCA1-B736D67FFE4A}" type="presOf" srcId="{76DBEBE3-A963-4A82-B92F-7D2F7ACDE255}" destId="{1F1DE7AE-21BA-41BA-973A-A8EFB8FCE92B}" srcOrd="0" destOrd="0" presId="urn:microsoft.com/office/officeart/2005/8/layout/chevron2"/>
    <dgm:cxn modelId="{963EABE3-D370-40BD-8C29-5B856560DEE0}" type="presOf" srcId="{E1529287-9D8C-411A-A895-1D6242D51BC5}" destId="{D1876452-B54F-44F6-8234-AC8041FF7E35}" srcOrd="0" destOrd="0" presId="urn:microsoft.com/office/officeart/2005/8/layout/chevron2"/>
    <dgm:cxn modelId="{D7888B9B-FE25-47CD-958D-7248C3C12A5B}" srcId="{4042C379-1732-43F1-9B70-B71D8F47F7F6}" destId="{25BF8013-D46C-4048-A0DC-FFF19183C398}" srcOrd="0" destOrd="0" parTransId="{E5A8DD0D-926A-4B84-8569-1B51EF565CD3}" sibTransId="{1688ACD7-74DE-4193-96A0-E2217C455FAA}"/>
    <dgm:cxn modelId="{E741DF54-181A-49F3-B335-6F34E67A6C03}" srcId="{76DBEBE3-A963-4A82-B92F-7D2F7ACDE255}" destId="{026C07EF-CE57-4802-87F3-988E4F1B2C93}" srcOrd="0" destOrd="0" parTransId="{9C543041-ACB8-4A73-8AFC-2577B347A5C8}" sibTransId="{00FB7B60-5F3B-411D-B921-3563598CC449}"/>
    <dgm:cxn modelId="{84323EDD-FF60-499B-9A11-EC9FE98388F7}" type="presOf" srcId="{2F3A9817-43D9-4708-B1BC-03340BD3C8F0}" destId="{879E5DCA-8048-4264-A55D-46A720499BDB}" srcOrd="0" destOrd="0" presId="urn:microsoft.com/office/officeart/2005/8/layout/chevron2"/>
    <dgm:cxn modelId="{E00DF9AF-BCA8-4FE7-BAEC-D5104984F2D4}" type="presOf" srcId="{0005250F-5106-4904-82FE-04B96563B591}" destId="{DD334706-AB07-4EA8-A096-3FCF376C2EB0}" srcOrd="0" destOrd="0" presId="urn:microsoft.com/office/officeart/2005/8/layout/chevron2"/>
    <dgm:cxn modelId="{32796CDC-783D-429F-832B-F0282772ADEF}" srcId="{0AA24F5D-CA9B-4587-A8B2-805D2CA835C3}" destId="{E1529287-9D8C-411A-A895-1D6242D51BC5}" srcOrd="2" destOrd="0" parTransId="{15483822-E384-4B69-BBC6-3A805D59FFBF}" sibTransId="{139CE8EC-4B5F-4569-ACB6-9C9D8B0929A6}"/>
    <dgm:cxn modelId="{376B26C4-3B52-4470-98C4-CB4676ACA89C}" type="presOf" srcId="{AD7B6460-3022-4310-8262-C37D80A4D41E}" destId="{609A980A-5343-439A-A444-226356EA1B74}" srcOrd="0" destOrd="0" presId="urn:microsoft.com/office/officeart/2005/8/layout/chevron2"/>
    <dgm:cxn modelId="{210DFF51-713F-4BDE-96ED-60C530698F0A}" srcId="{6DD751F0-855F-4967-BD1B-56F0E64C6171}" destId="{0005250F-5106-4904-82FE-04B96563B591}" srcOrd="0" destOrd="0" parTransId="{CFB1C7D0-4A0F-4918-95A3-B74839979BB3}" sibTransId="{2A78225C-7F58-4650-95FC-13444E5C5C87}"/>
    <dgm:cxn modelId="{73632CF0-E5AF-419A-BB3C-A0E8D98D0D1B}" type="presParOf" srcId="{CE7E1B78-4869-4455-ABDD-FC06E6469756}" destId="{E169A09F-B10F-42AA-AB67-188D30A3AE8B}" srcOrd="0" destOrd="0" presId="urn:microsoft.com/office/officeart/2005/8/layout/chevron2"/>
    <dgm:cxn modelId="{8378155A-D69F-45CF-94F7-A55546D604FF}" type="presParOf" srcId="{E169A09F-B10F-42AA-AB67-188D30A3AE8B}" destId="{831C195F-BB85-4602-A97E-EFED6504FDA0}" srcOrd="0" destOrd="0" presId="urn:microsoft.com/office/officeart/2005/8/layout/chevron2"/>
    <dgm:cxn modelId="{A32B2EAB-3868-4F5F-95D8-2F814527C042}" type="presParOf" srcId="{E169A09F-B10F-42AA-AB67-188D30A3AE8B}" destId="{DD334706-AB07-4EA8-A096-3FCF376C2EB0}" srcOrd="1" destOrd="0" presId="urn:microsoft.com/office/officeart/2005/8/layout/chevron2"/>
    <dgm:cxn modelId="{B76040E7-1619-4B83-A5D2-73B31A339C05}" type="presParOf" srcId="{CE7E1B78-4869-4455-ABDD-FC06E6469756}" destId="{86AE8E43-E528-46E6-A201-1A10DC979F30}" srcOrd="1" destOrd="0" presId="urn:microsoft.com/office/officeart/2005/8/layout/chevron2"/>
    <dgm:cxn modelId="{5B778524-741A-4D66-B8A6-F7C38EB3EC95}" type="presParOf" srcId="{CE7E1B78-4869-4455-ABDD-FC06E6469756}" destId="{CE748CD0-C9C6-4628-A5F4-7D1720455122}" srcOrd="2" destOrd="0" presId="urn:microsoft.com/office/officeart/2005/8/layout/chevron2"/>
    <dgm:cxn modelId="{11EFD25A-377E-460E-8E68-EDBD219CF04D}" type="presParOf" srcId="{CE748CD0-C9C6-4628-A5F4-7D1720455122}" destId="{773B78B0-E0A5-4574-AB58-B0237D93F794}" srcOrd="0" destOrd="0" presId="urn:microsoft.com/office/officeart/2005/8/layout/chevron2"/>
    <dgm:cxn modelId="{735DA286-B662-434E-84CB-821EF4B442B2}" type="presParOf" srcId="{CE748CD0-C9C6-4628-A5F4-7D1720455122}" destId="{2AFBB269-78C2-4DCD-A54E-A2DBD74D4215}" srcOrd="1" destOrd="0" presId="urn:microsoft.com/office/officeart/2005/8/layout/chevron2"/>
    <dgm:cxn modelId="{39C65130-AEE6-41FA-B210-3456C66C18A7}" type="presParOf" srcId="{CE7E1B78-4869-4455-ABDD-FC06E6469756}" destId="{36996F54-4820-4F91-9D64-762B145EA8C1}" srcOrd="3" destOrd="0" presId="urn:microsoft.com/office/officeart/2005/8/layout/chevron2"/>
    <dgm:cxn modelId="{0A80B92A-ACC0-4519-BEC2-5BE16165DB86}" type="presParOf" srcId="{CE7E1B78-4869-4455-ABDD-FC06E6469756}" destId="{75E3B8CC-F225-4720-9178-0E3D9379B407}" srcOrd="4" destOrd="0" presId="urn:microsoft.com/office/officeart/2005/8/layout/chevron2"/>
    <dgm:cxn modelId="{85EEAF07-1244-43A7-9389-95A5D9F23F86}" type="presParOf" srcId="{75E3B8CC-F225-4720-9178-0E3D9379B407}" destId="{D1876452-B54F-44F6-8234-AC8041FF7E35}" srcOrd="0" destOrd="0" presId="urn:microsoft.com/office/officeart/2005/8/layout/chevron2"/>
    <dgm:cxn modelId="{2469E8F4-97B4-4199-8395-9B3E14E64AD6}" type="presParOf" srcId="{75E3B8CC-F225-4720-9178-0E3D9379B407}" destId="{609A980A-5343-439A-A444-226356EA1B74}" srcOrd="1" destOrd="0" presId="urn:microsoft.com/office/officeart/2005/8/layout/chevron2"/>
    <dgm:cxn modelId="{9E516684-0FD6-447F-B3CD-FEBF9DF1F8C0}" type="presParOf" srcId="{CE7E1B78-4869-4455-ABDD-FC06E6469756}" destId="{AFE3DE0E-482C-4465-8F93-0AE0EE361FA2}" srcOrd="5" destOrd="0" presId="urn:microsoft.com/office/officeart/2005/8/layout/chevron2"/>
    <dgm:cxn modelId="{7E620443-CA12-4CBD-AEA9-B02E8266A058}" type="presParOf" srcId="{CE7E1B78-4869-4455-ABDD-FC06E6469756}" destId="{8682404B-5CC9-40C0-AB23-71D8B3D50214}" srcOrd="6" destOrd="0" presId="urn:microsoft.com/office/officeart/2005/8/layout/chevron2"/>
    <dgm:cxn modelId="{E96BD2F6-A235-4A69-ACAA-B58DA3A00CA6}" type="presParOf" srcId="{8682404B-5CC9-40C0-AB23-71D8B3D50214}" destId="{1F1DE7AE-21BA-41BA-973A-A8EFB8FCE92B}" srcOrd="0" destOrd="0" presId="urn:microsoft.com/office/officeart/2005/8/layout/chevron2"/>
    <dgm:cxn modelId="{EEDE6727-2B7A-4530-A2E4-6A803FDF20ED}" type="presParOf" srcId="{8682404B-5CC9-40C0-AB23-71D8B3D50214}" destId="{902BCBF0-A283-4AA8-AE90-FEAE2201D771}" srcOrd="1" destOrd="0" presId="urn:microsoft.com/office/officeart/2005/8/layout/chevron2"/>
    <dgm:cxn modelId="{9066548A-997F-4784-B78D-44E04D82DCB0}" type="presParOf" srcId="{CE7E1B78-4869-4455-ABDD-FC06E6469756}" destId="{823F45BA-A362-4C47-A7C0-46F9EF7BFC3B}" srcOrd="7" destOrd="0" presId="urn:microsoft.com/office/officeart/2005/8/layout/chevron2"/>
    <dgm:cxn modelId="{5CF83016-2C08-4EDA-95C7-8DDEACC86302}" type="presParOf" srcId="{CE7E1B78-4869-4455-ABDD-FC06E6469756}" destId="{BC3EB2EA-1583-43A9-A232-B2381F9B5561}" srcOrd="8" destOrd="0" presId="urn:microsoft.com/office/officeart/2005/8/layout/chevron2"/>
    <dgm:cxn modelId="{5EECA310-C996-4ABB-8DC0-6AEC6722CA5C}" type="presParOf" srcId="{BC3EB2EA-1583-43A9-A232-B2381F9B5561}" destId="{879E5DCA-8048-4264-A55D-46A720499BDB}" srcOrd="0" destOrd="0" presId="urn:microsoft.com/office/officeart/2005/8/layout/chevron2"/>
    <dgm:cxn modelId="{AD7BB629-1988-4437-9B33-83191D0E1E1E}" type="presParOf" srcId="{BC3EB2EA-1583-43A9-A232-B2381F9B5561}" destId="{8BF85F88-9076-4213-A9AD-EECD7BA8D5C3}" srcOrd="1" destOrd="0" presId="urn:microsoft.com/office/officeart/2005/8/layout/chevron2"/>
    <dgm:cxn modelId="{6E8A29E0-1D2A-4F11-A834-368D2F5D0413}" type="presParOf" srcId="{CE7E1B78-4869-4455-ABDD-FC06E6469756}" destId="{3C7597F5-4465-4EB8-AFEA-EAF2824C013F}" srcOrd="9" destOrd="0" presId="urn:microsoft.com/office/officeart/2005/8/layout/chevron2"/>
    <dgm:cxn modelId="{E80E0ECC-198C-470B-A265-2A29009F3D90}" type="presParOf" srcId="{CE7E1B78-4869-4455-ABDD-FC06E6469756}" destId="{E22B5EEE-76FE-457F-8A28-607E3CB61CD5}" srcOrd="10" destOrd="0" presId="urn:microsoft.com/office/officeart/2005/8/layout/chevron2"/>
    <dgm:cxn modelId="{7626550D-5F41-47B9-9683-F3429A55AF1C}" type="presParOf" srcId="{E22B5EEE-76FE-457F-8A28-607E3CB61CD5}" destId="{116DB824-0527-4800-A2FC-58D9B89218AC}" srcOrd="0" destOrd="0" presId="urn:microsoft.com/office/officeart/2005/8/layout/chevron2"/>
    <dgm:cxn modelId="{20DEFE18-D8E3-41AB-A86B-D3094D22FB58}" type="presParOf" srcId="{E22B5EEE-76FE-457F-8A28-607E3CB61CD5}" destId="{2F7D3ECF-3B6F-4F8F-945A-38D49350FD5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1C195F-BB85-4602-A97E-EFED6504FDA0}">
      <dsp:nvSpPr>
        <dsp:cNvPr id="0" name=""/>
        <dsp:cNvSpPr/>
      </dsp:nvSpPr>
      <dsp:spPr>
        <a:xfrm rot="5400000">
          <a:off x="-137939" y="143759"/>
          <a:ext cx="919593" cy="64371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b="1" kern="1200" dirty="0" smtClean="0">
              <a:latin typeface="Bookman Old Style" pitchFamily="18" charset="0"/>
            </a:rPr>
            <a:t>1</a:t>
          </a:r>
          <a:endParaRPr lang="ru-RU" sz="3000" b="1" kern="1200" dirty="0">
            <a:latin typeface="Bookman Old Style" pitchFamily="18" charset="0"/>
          </a:endParaRPr>
        </a:p>
      </dsp:txBody>
      <dsp:txXfrm rot="-5400000">
        <a:off x="1" y="327678"/>
        <a:ext cx="643715" cy="275878"/>
      </dsp:txXfrm>
    </dsp:sp>
    <dsp:sp modelId="{DD334706-AB07-4EA8-A096-3FCF376C2EB0}">
      <dsp:nvSpPr>
        <dsp:cNvPr id="0" name=""/>
        <dsp:cNvSpPr/>
      </dsp:nvSpPr>
      <dsp:spPr>
        <a:xfrm rot="5400000">
          <a:off x="4469072" y="-3819536"/>
          <a:ext cx="598050" cy="824876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000" kern="1200" dirty="0" smtClean="0">
              <a:latin typeface="Bookman Old Style" pitchFamily="18" charset="0"/>
            </a:rPr>
            <a:t>Основные нормативные документы</a:t>
          </a:r>
          <a:endParaRPr lang="ru-RU" sz="3000" kern="1200" dirty="0">
            <a:latin typeface="Bookman Old Style" pitchFamily="18" charset="0"/>
          </a:endParaRPr>
        </a:p>
      </dsp:txBody>
      <dsp:txXfrm rot="-5400000">
        <a:off x="643715" y="35015"/>
        <a:ext cx="8219570" cy="539662"/>
      </dsp:txXfrm>
    </dsp:sp>
    <dsp:sp modelId="{773B78B0-E0A5-4574-AB58-B0237D93F794}">
      <dsp:nvSpPr>
        <dsp:cNvPr id="0" name=""/>
        <dsp:cNvSpPr/>
      </dsp:nvSpPr>
      <dsp:spPr>
        <a:xfrm rot="5400000">
          <a:off x="-137939" y="965624"/>
          <a:ext cx="919593" cy="64371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b="1" kern="1200" dirty="0" smtClean="0">
              <a:latin typeface="Bookman Old Style" pitchFamily="18" charset="0"/>
            </a:rPr>
            <a:t>2</a:t>
          </a:r>
          <a:endParaRPr lang="ru-RU" sz="3000" b="1" kern="1200" dirty="0">
            <a:latin typeface="Bookman Old Style" pitchFamily="18" charset="0"/>
          </a:endParaRPr>
        </a:p>
      </dsp:txBody>
      <dsp:txXfrm rot="-5400000">
        <a:off x="1" y="1149543"/>
        <a:ext cx="643715" cy="275878"/>
      </dsp:txXfrm>
    </dsp:sp>
    <dsp:sp modelId="{2AFBB269-78C2-4DCD-A54E-A2DBD74D4215}">
      <dsp:nvSpPr>
        <dsp:cNvPr id="0" name=""/>
        <dsp:cNvSpPr/>
      </dsp:nvSpPr>
      <dsp:spPr>
        <a:xfrm rot="5400000">
          <a:off x="4469229" y="-2997828"/>
          <a:ext cx="597736" cy="824876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000" kern="1200" smtClean="0">
              <a:latin typeface="Bookman Old Style" pitchFamily="18" charset="0"/>
            </a:rPr>
            <a:t>Учебный процесс</a:t>
          </a:r>
          <a:endParaRPr lang="ru-RU" sz="3000" kern="1200">
            <a:latin typeface="Bookman Old Style" pitchFamily="18" charset="0"/>
          </a:endParaRPr>
        </a:p>
      </dsp:txBody>
      <dsp:txXfrm rot="-5400000">
        <a:off x="643716" y="856864"/>
        <a:ext cx="8219585" cy="539378"/>
      </dsp:txXfrm>
    </dsp:sp>
    <dsp:sp modelId="{D1876452-B54F-44F6-8234-AC8041FF7E35}">
      <dsp:nvSpPr>
        <dsp:cNvPr id="0" name=""/>
        <dsp:cNvSpPr/>
      </dsp:nvSpPr>
      <dsp:spPr>
        <a:xfrm rot="5400000">
          <a:off x="-137939" y="1787489"/>
          <a:ext cx="919593" cy="64371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b="1" kern="1200" dirty="0" smtClean="0">
              <a:latin typeface="Bookman Old Style" pitchFamily="18" charset="0"/>
            </a:rPr>
            <a:t>3</a:t>
          </a:r>
          <a:endParaRPr lang="ru-RU" sz="3000" b="1" kern="1200" dirty="0">
            <a:latin typeface="Bookman Old Style" pitchFamily="18" charset="0"/>
          </a:endParaRPr>
        </a:p>
      </dsp:txBody>
      <dsp:txXfrm rot="-5400000">
        <a:off x="1" y="1971408"/>
        <a:ext cx="643715" cy="275878"/>
      </dsp:txXfrm>
    </dsp:sp>
    <dsp:sp modelId="{609A980A-5343-439A-A444-226356EA1B74}">
      <dsp:nvSpPr>
        <dsp:cNvPr id="0" name=""/>
        <dsp:cNvSpPr/>
      </dsp:nvSpPr>
      <dsp:spPr>
        <a:xfrm rot="5400000">
          <a:off x="4469229" y="-2175963"/>
          <a:ext cx="597736" cy="824876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kern="1200" dirty="0" smtClean="0">
              <a:latin typeface="Bookman Old Style" pitchFamily="18" charset="0"/>
            </a:rPr>
            <a:t>Домашнее обучение, специальные классы</a:t>
          </a:r>
          <a:endParaRPr lang="ru-RU" sz="2800" kern="1200" dirty="0">
            <a:latin typeface="Bookman Old Style" pitchFamily="18" charset="0"/>
          </a:endParaRPr>
        </a:p>
      </dsp:txBody>
      <dsp:txXfrm rot="-5400000">
        <a:off x="643716" y="1678729"/>
        <a:ext cx="8219585" cy="539378"/>
      </dsp:txXfrm>
    </dsp:sp>
    <dsp:sp modelId="{1F1DE7AE-21BA-41BA-973A-A8EFB8FCE92B}">
      <dsp:nvSpPr>
        <dsp:cNvPr id="0" name=""/>
        <dsp:cNvSpPr/>
      </dsp:nvSpPr>
      <dsp:spPr>
        <a:xfrm rot="5400000">
          <a:off x="-137939" y="2609354"/>
          <a:ext cx="919593" cy="64371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b="1" kern="1200" dirty="0" smtClean="0">
              <a:latin typeface="Bookman Old Style" pitchFamily="18" charset="0"/>
            </a:rPr>
            <a:t>4</a:t>
          </a:r>
          <a:endParaRPr lang="ru-RU" sz="3000" b="1" kern="1200" dirty="0">
            <a:latin typeface="Bookman Old Style" pitchFamily="18" charset="0"/>
          </a:endParaRPr>
        </a:p>
      </dsp:txBody>
      <dsp:txXfrm rot="-5400000">
        <a:off x="1" y="2793273"/>
        <a:ext cx="643715" cy="275878"/>
      </dsp:txXfrm>
    </dsp:sp>
    <dsp:sp modelId="{902BCBF0-A283-4AA8-AE90-FEAE2201D771}">
      <dsp:nvSpPr>
        <dsp:cNvPr id="0" name=""/>
        <dsp:cNvSpPr/>
      </dsp:nvSpPr>
      <dsp:spPr>
        <a:xfrm rot="5400000">
          <a:off x="4469229" y="-1354098"/>
          <a:ext cx="597736" cy="824876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000" kern="1200" dirty="0" smtClean="0">
              <a:latin typeface="Bookman Old Style" pitchFamily="18" charset="0"/>
            </a:rPr>
            <a:t>Инклюзивное образование</a:t>
          </a:r>
          <a:endParaRPr lang="ru-RU" sz="3000" kern="1200" dirty="0">
            <a:latin typeface="Bookman Old Style" pitchFamily="18" charset="0"/>
          </a:endParaRPr>
        </a:p>
      </dsp:txBody>
      <dsp:txXfrm rot="-5400000">
        <a:off x="643716" y="2500594"/>
        <a:ext cx="8219585" cy="539378"/>
      </dsp:txXfrm>
    </dsp:sp>
    <dsp:sp modelId="{879E5DCA-8048-4264-A55D-46A720499BDB}">
      <dsp:nvSpPr>
        <dsp:cNvPr id="0" name=""/>
        <dsp:cNvSpPr/>
      </dsp:nvSpPr>
      <dsp:spPr>
        <a:xfrm rot="5400000">
          <a:off x="-137939" y="3431219"/>
          <a:ext cx="919593" cy="64371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b="1" kern="1200" dirty="0" smtClean="0">
              <a:latin typeface="Bookman Old Style" pitchFamily="18" charset="0"/>
            </a:rPr>
            <a:t>5</a:t>
          </a:r>
          <a:endParaRPr lang="ru-RU" sz="3000" b="1" kern="1200" dirty="0">
            <a:latin typeface="Bookman Old Style" pitchFamily="18" charset="0"/>
          </a:endParaRPr>
        </a:p>
      </dsp:txBody>
      <dsp:txXfrm rot="-5400000">
        <a:off x="1" y="3615138"/>
        <a:ext cx="643715" cy="275878"/>
      </dsp:txXfrm>
    </dsp:sp>
    <dsp:sp modelId="{8BF85F88-9076-4213-A9AD-EECD7BA8D5C3}">
      <dsp:nvSpPr>
        <dsp:cNvPr id="0" name=""/>
        <dsp:cNvSpPr/>
      </dsp:nvSpPr>
      <dsp:spPr>
        <a:xfrm rot="5400000">
          <a:off x="4469229" y="-532233"/>
          <a:ext cx="597736" cy="824876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000" kern="1200" dirty="0" smtClean="0">
              <a:latin typeface="Bookman Old Style" pitchFamily="18" charset="0"/>
            </a:rPr>
            <a:t>Информатизация</a:t>
          </a:r>
          <a:endParaRPr lang="ru-RU" sz="3000" kern="1200" dirty="0">
            <a:latin typeface="Bookman Old Style" pitchFamily="18" charset="0"/>
          </a:endParaRPr>
        </a:p>
      </dsp:txBody>
      <dsp:txXfrm rot="-5400000">
        <a:off x="643716" y="3322459"/>
        <a:ext cx="8219585" cy="539378"/>
      </dsp:txXfrm>
    </dsp:sp>
    <dsp:sp modelId="{116DB824-0527-4800-A2FC-58D9B89218AC}">
      <dsp:nvSpPr>
        <dsp:cNvPr id="0" name=""/>
        <dsp:cNvSpPr/>
      </dsp:nvSpPr>
      <dsp:spPr>
        <a:xfrm rot="5400000">
          <a:off x="-137939" y="4253084"/>
          <a:ext cx="919593" cy="64371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b="1" kern="1200" dirty="0" smtClean="0">
              <a:latin typeface="Bookman Old Style" pitchFamily="18" charset="0"/>
            </a:rPr>
            <a:t>6</a:t>
          </a:r>
          <a:endParaRPr lang="ru-RU" sz="3000" b="1" kern="1200" dirty="0">
            <a:latin typeface="Bookman Old Style" pitchFamily="18" charset="0"/>
          </a:endParaRPr>
        </a:p>
      </dsp:txBody>
      <dsp:txXfrm rot="-5400000">
        <a:off x="1" y="4437003"/>
        <a:ext cx="643715" cy="275878"/>
      </dsp:txXfrm>
    </dsp:sp>
    <dsp:sp modelId="{2F7D3ECF-3B6F-4F8F-945A-38D49350FD56}">
      <dsp:nvSpPr>
        <dsp:cNvPr id="0" name=""/>
        <dsp:cNvSpPr/>
      </dsp:nvSpPr>
      <dsp:spPr>
        <a:xfrm rot="5400000">
          <a:off x="4469229" y="289631"/>
          <a:ext cx="597736" cy="824876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000" kern="1200" dirty="0" err="1" smtClean="0">
              <a:latin typeface="Bookman Old Style" pitchFamily="18" charset="0"/>
            </a:rPr>
            <a:t>Трехязычие</a:t>
          </a:r>
          <a:endParaRPr lang="ru-RU" sz="3000" kern="1200" dirty="0">
            <a:latin typeface="Bookman Old Style" pitchFamily="18" charset="0"/>
          </a:endParaRPr>
        </a:p>
      </dsp:txBody>
      <dsp:txXfrm rot="-5400000">
        <a:off x="643716" y="4144324"/>
        <a:ext cx="8219585" cy="5393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A5126-7B03-44EB-9479-6C241DB78D53}" type="datetimeFigureOut">
              <a:rPr lang="ru-RU" smtClean="0"/>
              <a:pPr/>
              <a:t>30.09.2020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01606-C1CE-4138-A3CC-73A5149241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A5126-7B03-44EB-9479-6C241DB78D53}" type="datetimeFigureOut">
              <a:rPr lang="ru-RU" smtClean="0"/>
              <a:pPr/>
              <a:t>30.09.2020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01606-C1CE-4138-A3CC-73A5149241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A5126-7B03-44EB-9479-6C241DB78D53}" type="datetimeFigureOut">
              <a:rPr lang="ru-RU" smtClean="0"/>
              <a:pPr/>
              <a:t>30.09.2020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01606-C1CE-4138-A3CC-73A5149241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A5126-7B03-44EB-9479-6C241DB78D53}" type="datetimeFigureOut">
              <a:rPr lang="ru-RU" smtClean="0"/>
              <a:pPr/>
              <a:t>30.09.2020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01606-C1CE-4138-A3CC-73A5149241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A5126-7B03-44EB-9479-6C241DB78D53}" type="datetimeFigureOut">
              <a:rPr lang="ru-RU" smtClean="0"/>
              <a:pPr/>
              <a:t>30.09.2020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01606-C1CE-4138-A3CC-73A5149241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A5126-7B03-44EB-9479-6C241DB78D53}" type="datetimeFigureOut">
              <a:rPr lang="ru-RU" smtClean="0"/>
              <a:pPr/>
              <a:t>30.09.2020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01606-C1CE-4138-A3CC-73A5149241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A5126-7B03-44EB-9479-6C241DB78D53}" type="datetimeFigureOut">
              <a:rPr lang="ru-RU" smtClean="0"/>
              <a:pPr/>
              <a:t>30.09.2020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01606-C1CE-4138-A3CC-73A5149241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A5126-7B03-44EB-9479-6C241DB78D53}" type="datetimeFigureOut">
              <a:rPr lang="ru-RU" smtClean="0"/>
              <a:pPr/>
              <a:t>30.09.2020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01606-C1CE-4138-A3CC-73A5149241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A5126-7B03-44EB-9479-6C241DB78D53}" type="datetimeFigureOut">
              <a:rPr lang="ru-RU" smtClean="0"/>
              <a:pPr/>
              <a:t>30.09.2020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01606-C1CE-4138-A3CC-73A5149241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A5126-7B03-44EB-9479-6C241DB78D53}" type="datetimeFigureOut">
              <a:rPr lang="ru-RU" smtClean="0"/>
              <a:pPr/>
              <a:t>30.09.2020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01606-C1CE-4138-A3CC-73A5149241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A5126-7B03-44EB-9479-6C241DB78D53}" type="datetimeFigureOut">
              <a:rPr lang="ru-RU" smtClean="0"/>
              <a:pPr/>
              <a:t>30.09.2020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01606-C1CE-4138-A3CC-73A5149241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6000" r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7A5126-7B03-44EB-9479-6C241DB78D53}" type="datetimeFigureOut">
              <a:rPr lang="ru-RU" smtClean="0"/>
              <a:pPr/>
              <a:t>30.09.2020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D01606-C1CE-4138-A3CC-73A5149241D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1600" y="836712"/>
            <a:ext cx="7704856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Документация заместителя директора школы по учебной работе</a:t>
            </a:r>
          </a:p>
          <a:p>
            <a:pPr algn="ctr"/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(контроль за выполнением государственных программ, контроль уровня преподавания) </a:t>
            </a:r>
            <a:endParaRPr lang="ru-RU" sz="3000" b="1" dirty="0">
              <a:solidFill>
                <a:schemeClr val="tx2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23728" y="5445224"/>
            <a:ext cx="511256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 smtClean="0">
                <a:latin typeface="Bookman Old Style" pitchFamily="18" charset="0"/>
              </a:rPr>
              <a:t>Школа молодого заместителя директора по учебной работе</a:t>
            </a:r>
          </a:p>
          <a:p>
            <a:pPr algn="ctr"/>
            <a:r>
              <a:rPr lang="ru-RU" sz="2200" b="1" dirty="0" smtClean="0">
                <a:latin typeface="Bookman Old Style" pitchFamily="18" charset="0"/>
              </a:rPr>
              <a:t>Сентябрь 2020</a:t>
            </a:r>
            <a:endParaRPr lang="ru-RU" sz="2200" b="1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60648"/>
            <a:ext cx="62646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dirty="0" smtClean="0">
                <a:latin typeface="Bookman Old Style" pitchFamily="18" charset="0"/>
              </a:rPr>
              <a:t>Специальные классы, домашнее обучение</a:t>
            </a:r>
            <a:endParaRPr lang="ru-RU" sz="3000" b="1" dirty="0">
              <a:latin typeface="Bookman Old Style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340768"/>
            <a:ext cx="8927976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/>
            <a:r>
              <a:rPr lang="ru-RU" sz="2200" dirty="0" smtClean="0">
                <a:latin typeface="Bookman Old Style" pitchFamily="18" charset="0"/>
              </a:rPr>
              <a:t>4. Типовой учебный план (обновленного содержания) начального образования для обучающихся с особыми образовательными потребностями, утвержденный приказом Министра образования и науки Республики Казахстан от 8 ноября 2012 года № 500 (с внесенными изменениями и дополнениями от 24 ноября 2017 года № 592) для 1-4 классов;</a:t>
            </a:r>
          </a:p>
          <a:p>
            <a:pPr marL="449263" lvl="0" indent="-449263" algn="just"/>
            <a:r>
              <a:rPr lang="ru-RU" sz="2200" dirty="0" smtClean="0">
                <a:latin typeface="Bookman Old Style" pitchFamily="18" charset="0"/>
              </a:rPr>
              <a:t>5. Закон «О социальной и медико-педагогической коррекционной поддержке детей с ограниченными возможностями», от 11 июля 2002 года № 343;</a:t>
            </a:r>
          </a:p>
          <a:p>
            <a:pPr marL="457200" indent="-457200" algn="just"/>
            <a:r>
              <a:rPr lang="ru-RU" sz="2200" dirty="0" smtClean="0">
                <a:latin typeface="Bookman Old Style" pitchFamily="18" charset="0"/>
              </a:rPr>
              <a:t>6. Типовые учебные программы для обучающихся с особыми образовательными потребностями (Приказ МОН РК от 05.02.2020 г. № 51).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60648"/>
            <a:ext cx="626469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dirty="0" smtClean="0">
                <a:latin typeface="Bookman Old Style" pitchFamily="18" charset="0"/>
              </a:rPr>
              <a:t>Инклюзивное образование</a:t>
            </a:r>
            <a:endParaRPr lang="ru-RU" sz="3000" b="1" dirty="0">
              <a:latin typeface="Bookman Old Style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908720"/>
            <a:ext cx="8927976" cy="6232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AutoNum type="arabicPeriod"/>
            </a:pPr>
            <a:r>
              <a:rPr lang="ru-RU" sz="2100" dirty="0" smtClean="0">
                <a:latin typeface="Bookman Old Style" pitchFamily="18" charset="0"/>
              </a:rPr>
              <a:t>Закон «О правах ребенка в Республике Казахстан» от 8 августа 2002 г.  № 345-II (с изменениями </a:t>
            </a:r>
            <a:r>
              <a:rPr lang="ru-RU" sz="2100" dirty="0">
                <a:latin typeface="Bookman Old Style" pitchFamily="18" charset="0"/>
              </a:rPr>
              <a:t>от 23.11.2010 № 354-</a:t>
            </a:r>
            <a:r>
              <a:rPr lang="en-US" sz="2100" dirty="0" smtClean="0">
                <a:latin typeface="Bookman Old Style" pitchFamily="18" charset="0"/>
              </a:rPr>
              <a:t>IV</a:t>
            </a:r>
            <a:r>
              <a:rPr lang="ru-RU" sz="2100" dirty="0" smtClean="0">
                <a:latin typeface="Bookman Old Style" pitchFamily="18" charset="0"/>
              </a:rPr>
              <a:t>);</a:t>
            </a:r>
            <a:endParaRPr lang="ru-RU" sz="2100" dirty="0">
              <a:latin typeface="Bookman Old Style" pitchFamily="18" charset="0"/>
            </a:endParaRPr>
          </a:p>
          <a:p>
            <a:pPr marL="457200" indent="-457200" algn="just">
              <a:buAutoNum type="arabicPeriod"/>
            </a:pPr>
            <a:r>
              <a:rPr lang="ru-RU" sz="2100" dirty="0" smtClean="0">
                <a:latin typeface="Bookman Old Style" pitchFamily="18" charset="0"/>
              </a:rPr>
              <a:t>Закон «О социальной и медико-педагогической коррекционной поддержке детей с ограниченными возможностями», от 11 июля 2002 года N 343;</a:t>
            </a:r>
          </a:p>
          <a:p>
            <a:pPr marL="457200" indent="-457200" algn="just"/>
            <a:r>
              <a:rPr lang="ru-RU" sz="2100" dirty="0" smtClean="0">
                <a:latin typeface="Bookman Old Style" pitchFamily="18" charset="0"/>
              </a:rPr>
              <a:t>3. Закон Республики Казахстан «О социальной защите инвалидов в Республике Казахстан» от 13 апреля 2005 года № 39-III;</a:t>
            </a:r>
          </a:p>
          <a:p>
            <a:pPr marL="457200" indent="-457200" algn="just"/>
            <a:r>
              <a:rPr lang="ru-RU" sz="2100" dirty="0" smtClean="0">
                <a:latin typeface="Bookman Old Style" pitchFamily="18" charset="0"/>
              </a:rPr>
              <a:t>4. Приказ Министра образования и науки Республики Казахстан от 14 февраля 2017 года № 66 «Об утверждении Типовых правил деятельности видов специальных организаций образования»;</a:t>
            </a:r>
          </a:p>
          <a:p>
            <a:pPr marL="449263" indent="-449263" algn="just">
              <a:tabLst>
                <a:tab pos="630238" algn="l"/>
              </a:tabLst>
            </a:pPr>
            <a:r>
              <a:rPr lang="ru-RU" sz="2100" dirty="0" smtClean="0">
                <a:latin typeface="Bookman Old Style" pitchFamily="18" charset="0"/>
              </a:rPr>
              <a:t>5. Методические рекомендации по организации интегрированного (инклюзивного) образования детей с ограниченными возможностями в развитии, письмо МОН РК от 16 марта 2009 года № 4-02-4/450.</a:t>
            </a:r>
          </a:p>
          <a:p>
            <a:pPr marL="457200" indent="-457200" algn="just"/>
            <a:endParaRPr lang="ru-RU" sz="2100" dirty="0" smtClean="0">
              <a:latin typeface="Bookman Old Style" pitchFamily="18" charset="0"/>
            </a:endParaRPr>
          </a:p>
          <a:p>
            <a:pPr marL="457200" indent="-457200" algn="just"/>
            <a:endParaRPr lang="ru-RU" sz="2100" dirty="0" smtClean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60648"/>
            <a:ext cx="626469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dirty="0" smtClean="0">
                <a:latin typeface="Bookman Old Style" pitchFamily="18" charset="0"/>
              </a:rPr>
              <a:t>Информатизация</a:t>
            </a:r>
            <a:endParaRPr lang="ru-RU" sz="3000" b="1" dirty="0">
              <a:latin typeface="Bookman Old Style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6512" y="980728"/>
            <a:ext cx="8927976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 algn="just">
              <a:buFontTx/>
              <a:buAutoNum type="arabicPeriod"/>
            </a:pPr>
            <a:r>
              <a:rPr lang="ru-RU" sz="2200" dirty="0" smtClean="0">
                <a:latin typeface="Bookman Old Style" pitchFamily="18" charset="0"/>
              </a:rPr>
              <a:t>Закон Республики Казахстан «Об информатизации» от 24 ноября 2015 года № 418-</a:t>
            </a:r>
            <a:r>
              <a:rPr lang="en-US" sz="2200" dirty="0" smtClean="0">
                <a:latin typeface="Bookman Old Style" pitchFamily="18" charset="0"/>
              </a:rPr>
              <a:t>V </a:t>
            </a:r>
            <a:r>
              <a:rPr lang="ru-RU" sz="2200" dirty="0" smtClean="0">
                <a:latin typeface="Bookman Old Style" pitchFamily="18" charset="0"/>
              </a:rPr>
              <a:t>;</a:t>
            </a:r>
          </a:p>
          <a:p>
            <a:pPr marL="457200" lvl="0" indent="-457200" algn="just">
              <a:buFontTx/>
              <a:buAutoNum type="arabicPeriod"/>
            </a:pPr>
            <a:r>
              <a:rPr lang="ru-RU" sz="2200" dirty="0" smtClean="0">
                <a:latin typeface="Bookman Old Style" pitchFamily="18" charset="0"/>
              </a:rPr>
              <a:t>Государственная программа «Цифровой Казахстан», Постановление Правительства Республики Казахстан от 12 декабря 2017 года № 827;</a:t>
            </a:r>
          </a:p>
          <a:p>
            <a:pPr marL="457200" lvl="0" indent="-457200" algn="just">
              <a:buFontTx/>
              <a:buAutoNum type="arabicPeriod"/>
            </a:pPr>
            <a:r>
              <a:rPr lang="ru-RU" sz="2200" dirty="0" smtClean="0">
                <a:latin typeface="Bookman Old Style" pitchFamily="18" charset="0"/>
              </a:rPr>
              <a:t>Школьная программа Информатизации;</a:t>
            </a:r>
          </a:p>
          <a:p>
            <a:pPr marL="457200" indent="-457200" algn="just">
              <a:buFontTx/>
              <a:buAutoNum type="arabicPeriod"/>
            </a:pPr>
            <a:r>
              <a:rPr lang="ru-RU" sz="2200" dirty="0" smtClean="0">
                <a:latin typeface="Bookman Old Style" pitchFamily="18" charset="0"/>
              </a:rPr>
              <a:t>Приказ Министра национальной экономики Республики Казахстан от 21 января 2015 года № 38 «Об утверждении Санитарных правил «Санитарно-эпидемиологические требования к условиям работы с источниками физических факторов (компьютеры и видеотерминалы), оказывающих воздействие на человека» </a:t>
            </a:r>
            <a:r>
              <a:rPr lang="ru-RU" dirty="0" smtClean="0">
                <a:latin typeface="Bookman Old Style" pitchFamily="18" charset="0"/>
              </a:rPr>
              <a:t>(согласовано с Министром образования и науки Республики Казахстан </a:t>
            </a:r>
            <a:r>
              <a:rPr lang="ru-RU" dirty="0" err="1" smtClean="0">
                <a:latin typeface="Bookman Old Style" pitchFamily="18" charset="0"/>
              </a:rPr>
              <a:t>А.Саринжипов</a:t>
            </a:r>
            <a:r>
              <a:rPr lang="ru-RU" dirty="0" smtClean="0">
                <a:latin typeface="Bookman Old Style" pitchFamily="18" charset="0"/>
              </a:rPr>
              <a:t> 6 февраля 2015 год);</a:t>
            </a:r>
          </a:p>
          <a:p>
            <a:pPr marL="457200" indent="-457200" algn="just">
              <a:buFontTx/>
              <a:buAutoNum type="arabicPeriod"/>
            </a:pPr>
            <a:endParaRPr lang="ru-RU" sz="2200" dirty="0" smtClean="0">
              <a:latin typeface="Bookman Old Style" pitchFamily="18" charset="0"/>
            </a:endParaRPr>
          </a:p>
          <a:p>
            <a:pPr marL="457200" lvl="0" indent="-457200" algn="just">
              <a:buFontTx/>
              <a:buAutoNum type="arabicPeriod"/>
            </a:pPr>
            <a:endParaRPr lang="ru-RU" sz="2200" dirty="0" smtClean="0">
              <a:latin typeface="Bookman Old Style" pitchFamily="18" charset="0"/>
            </a:endParaRPr>
          </a:p>
          <a:p>
            <a:pPr marL="457200" indent="-457200" algn="just"/>
            <a:endParaRPr lang="ru-RU" sz="2200" dirty="0" smtClean="0">
              <a:latin typeface="Bookman Old Style" pitchFamily="18" charset="0"/>
            </a:endParaRPr>
          </a:p>
          <a:p>
            <a:pPr marL="457200" indent="-457200" algn="just"/>
            <a:endParaRPr lang="ru-RU" sz="2200" dirty="0" smtClean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60648"/>
            <a:ext cx="626469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dirty="0" smtClean="0">
                <a:latin typeface="Bookman Old Style" pitchFamily="18" charset="0"/>
              </a:rPr>
              <a:t>Информатизация</a:t>
            </a:r>
            <a:endParaRPr lang="ru-RU" sz="3000" b="1" dirty="0">
              <a:latin typeface="Bookman Old Style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8520" y="1052736"/>
            <a:ext cx="8927976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/>
            <a:r>
              <a:rPr lang="en-US" sz="2200" dirty="0" smtClean="0">
                <a:latin typeface="Bookman Old Style" pitchFamily="18" charset="0"/>
              </a:rPr>
              <a:t>5. </a:t>
            </a:r>
            <a:r>
              <a:rPr lang="ru-RU" sz="2200" dirty="0" smtClean="0">
                <a:latin typeface="Bookman Old Style" pitchFamily="18" charset="0"/>
              </a:rPr>
              <a:t>«Цифровой портфель» Приказ № 79 от 02.03.2020 г. «Рекомендуемые минимальные требования к программно-аппаратному комплексу и прикладному программному обеспечению, используемых в организациях образования»;</a:t>
            </a:r>
          </a:p>
          <a:p>
            <a:pPr marL="457200" indent="-457200" algn="just"/>
            <a:r>
              <a:rPr lang="ru-RU" sz="2200" dirty="0" smtClean="0">
                <a:latin typeface="Bookman Old Style" pitchFamily="18" charset="0"/>
              </a:rPr>
              <a:t>6. Приказ Министра образования и науки Республики Казахстан от 28 августа 2020 года № 374 «О внесении изменения в приказ Министра образования и науки Республики Казахстан от 20 марта 2015 года № 137 «Об утверждении Правил организации учебного процесса по дистанционным образовательным технологиям»;</a:t>
            </a:r>
          </a:p>
          <a:p>
            <a:pPr marL="361950" indent="-361950"/>
            <a:r>
              <a:rPr lang="ru-RU" sz="2200" dirty="0" smtClean="0">
                <a:latin typeface="Bookman Old Style" pitchFamily="18" charset="0"/>
              </a:rPr>
              <a:t>7.  Руководства и инструкции пользователя АИС «</a:t>
            </a:r>
            <a:r>
              <a:rPr lang="en-US" sz="2200" dirty="0" smtClean="0">
                <a:latin typeface="Bookman Old Style" pitchFamily="18" charset="0"/>
              </a:rPr>
              <a:t>Kundelik.kz</a:t>
            </a:r>
            <a:r>
              <a:rPr lang="ru-RU" sz="2200" dirty="0" smtClean="0">
                <a:latin typeface="Bookman Old Style" pitchFamily="18" charset="0"/>
              </a:rPr>
              <a:t>».</a:t>
            </a:r>
            <a:endParaRPr lang="en-US" sz="2200" dirty="0" smtClean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60648"/>
            <a:ext cx="626469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dirty="0" err="1" smtClean="0">
                <a:latin typeface="Bookman Old Style" pitchFamily="18" charset="0"/>
              </a:rPr>
              <a:t>Трехязычие</a:t>
            </a:r>
            <a:endParaRPr lang="ru-RU" sz="3000" b="1" dirty="0">
              <a:latin typeface="Bookman Old Style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8520" y="1196752"/>
            <a:ext cx="8927976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 algn="just">
              <a:buFontTx/>
              <a:buAutoNum type="arabicPeriod"/>
            </a:pPr>
            <a:r>
              <a:rPr lang="ru-RU" sz="2200" dirty="0" smtClean="0">
                <a:latin typeface="Bookman Old Style" pitchFamily="18" charset="0"/>
              </a:rPr>
              <a:t>Закон Республики Казахстан "О языках в Республике Казахстан" от 11 июля 1997 года;</a:t>
            </a:r>
          </a:p>
          <a:p>
            <a:pPr marL="457200" indent="-457200" algn="just">
              <a:buFontTx/>
              <a:buAutoNum type="arabicPeriod"/>
            </a:pPr>
            <a:r>
              <a:rPr lang="ru-RU" sz="2200" dirty="0" smtClean="0">
                <a:latin typeface="Bookman Old Style" pitchFamily="18" charset="0"/>
              </a:rPr>
              <a:t>Стратегический план развития Республики Казахстан до </a:t>
            </a:r>
            <a:r>
              <a:rPr lang="ru-RU" sz="2200" dirty="0">
                <a:latin typeface="Bookman Old Style" pitchFamily="18" charset="0"/>
              </a:rPr>
              <a:t>2020</a:t>
            </a:r>
            <a:r>
              <a:rPr lang="ru-RU" sz="2200" dirty="0" smtClean="0">
                <a:latin typeface="Bookman Old Style" pitchFamily="18" charset="0"/>
              </a:rPr>
              <a:t> года, утвержденным Указом Президента от 1 февраля 2010 года № 922 (изменения от 15 февраля 2018 года № 636);</a:t>
            </a:r>
          </a:p>
          <a:p>
            <a:pPr marL="457200" indent="-457200" algn="just">
              <a:buFontTx/>
              <a:buAutoNum type="arabicPeriod"/>
            </a:pPr>
            <a:r>
              <a:rPr lang="ru-RU" sz="2200" dirty="0" smtClean="0">
                <a:latin typeface="Bookman Old Style" pitchFamily="18" charset="0"/>
              </a:rPr>
              <a:t>Комплексный план по развитию </a:t>
            </a:r>
            <a:r>
              <a:rPr lang="ru-RU" sz="2200" dirty="0" err="1" smtClean="0">
                <a:latin typeface="Bookman Old Style" pitchFamily="18" charset="0"/>
              </a:rPr>
              <a:t>трехязычия</a:t>
            </a:r>
            <a:r>
              <a:rPr lang="ru-RU" sz="2200" dirty="0" smtClean="0">
                <a:latin typeface="Bookman Old Style" pitchFamily="18" charset="0"/>
              </a:rPr>
              <a:t> «Дорожная </a:t>
            </a:r>
            <a:r>
              <a:rPr lang="ru-RU" sz="2200" dirty="0">
                <a:latin typeface="Bookman Old Style" pitchFamily="18" charset="0"/>
              </a:rPr>
              <a:t>карта </a:t>
            </a:r>
            <a:r>
              <a:rPr lang="ru-RU" sz="2200" dirty="0" smtClean="0">
                <a:latin typeface="Bookman Old Style" pitchFamily="18" charset="0"/>
              </a:rPr>
              <a:t>развития </a:t>
            </a:r>
            <a:r>
              <a:rPr lang="ru-RU" sz="2200" dirty="0" err="1" smtClean="0">
                <a:latin typeface="Bookman Old Style" pitchFamily="18" charset="0"/>
              </a:rPr>
              <a:t>трехязычного</a:t>
            </a:r>
            <a:r>
              <a:rPr lang="ru-RU" sz="2200" dirty="0" smtClean="0">
                <a:latin typeface="Bookman Old Style" pitchFamily="18" charset="0"/>
              </a:rPr>
              <a:t> образования на </a:t>
            </a:r>
            <a:r>
              <a:rPr lang="ru-RU" sz="2200" dirty="0">
                <a:latin typeface="Bookman Old Style" pitchFamily="18" charset="0"/>
              </a:rPr>
              <a:t>2015-2020 </a:t>
            </a:r>
            <a:r>
              <a:rPr lang="ru-RU" sz="2200" dirty="0" smtClean="0">
                <a:latin typeface="Bookman Old Style" pitchFamily="18" charset="0"/>
              </a:rPr>
              <a:t>годы».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3682235285"/>
              </p:ext>
            </p:extLst>
          </p:nvPr>
        </p:nvGraphicFramePr>
        <p:xfrm>
          <a:off x="251520" y="1340768"/>
          <a:ext cx="8892480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0" y="332656"/>
            <a:ext cx="838842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dirty="0" smtClean="0">
                <a:latin typeface="Bookman Old Style" pitchFamily="18" charset="0"/>
              </a:rPr>
              <a:t>Нормативно-правовое обеспечение</a:t>
            </a:r>
            <a:endParaRPr lang="ru-RU" sz="3000" b="1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72008" y="426730"/>
            <a:ext cx="802838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dirty="0" smtClean="0">
                <a:latin typeface="Bookman Old Style" pitchFamily="18" charset="0"/>
              </a:rPr>
              <a:t>Основные нормативные документы</a:t>
            </a:r>
            <a:endParaRPr lang="ru-RU" sz="3000" b="1" dirty="0">
              <a:latin typeface="Bookman Old Style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2008" y="1052736"/>
            <a:ext cx="889248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Tx/>
              <a:buAutoNum type="arabicPeriod"/>
            </a:pPr>
            <a:r>
              <a:rPr lang="ru-RU" sz="2600" dirty="0" smtClean="0">
                <a:latin typeface="Bookman Old Style" pitchFamily="18" charset="0"/>
              </a:rPr>
              <a:t>Конституция Республики Казахстан, 30 августа 1995 года </a:t>
            </a:r>
            <a:r>
              <a:rPr lang="ru-RU" sz="2200" dirty="0" smtClean="0">
                <a:latin typeface="Bookman Old Style" pitchFamily="18" charset="0"/>
              </a:rPr>
              <a:t>(с изменениями и дополнениями</a:t>
            </a:r>
            <a:r>
              <a:rPr lang="ru-RU" sz="2600" dirty="0" smtClean="0">
                <a:latin typeface="Bookman Old Style" pitchFamily="18" charset="0"/>
              </a:rPr>
              <a:t>); </a:t>
            </a:r>
          </a:p>
          <a:p>
            <a:pPr marL="457200" indent="-457200" algn="just">
              <a:buAutoNum type="arabicPeriod"/>
            </a:pPr>
            <a:r>
              <a:rPr lang="ru-RU" sz="2600" dirty="0" smtClean="0">
                <a:latin typeface="Bookman Old Style" pitchFamily="18" charset="0"/>
              </a:rPr>
              <a:t>Закон Республики Казахстан «Об образовании» от 27 июля 2007 года № 319-III </a:t>
            </a:r>
            <a:r>
              <a:rPr lang="ru-RU" sz="2200" dirty="0" smtClean="0">
                <a:latin typeface="Bookman Old Style" pitchFamily="18" charset="0"/>
              </a:rPr>
              <a:t>(с изменениями и дополнениями от 27.12.2019 № 294-</a:t>
            </a:r>
            <a:r>
              <a:rPr lang="en-US" sz="2200" dirty="0" smtClean="0">
                <a:latin typeface="Bookman Old Style" pitchFamily="18" charset="0"/>
              </a:rPr>
              <a:t>VI</a:t>
            </a:r>
            <a:r>
              <a:rPr lang="ru-RU" sz="2200" dirty="0" smtClean="0">
                <a:latin typeface="Bookman Old Style" pitchFamily="18" charset="0"/>
              </a:rPr>
              <a:t>);</a:t>
            </a:r>
          </a:p>
          <a:p>
            <a:pPr marL="457200" indent="-457200" algn="just">
              <a:buFontTx/>
              <a:buAutoNum type="arabicPeriod"/>
            </a:pPr>
            <a:r>
              <a:rPr lang="ru-RU" sz="2600" dirty="0" smtClean="0">
                <a:latin typeface="Bookman Old Style" pitchFamily="18" charset="0"/>
              </a:rPr>
              <a:t>Государственная </a:t>
            </a:r>
            <a:r>
              <a:rPr lang="ru-RU" sz="2600" dirty="0">
                <a:latin typeface="Bookman Old Style" pitchFamily="18" charset="0"/>
              </a:rPr>
              <a:t>программа развития образования и науки Республики Казахстан на 2020 - 2025 годы </a:t>
            </a:r>
            <a:r>
              <a:rPr lang="ru-RU" sz="2200" dirty="0" smtClean="0">
                <a:latin typeface="Bookman Old Style" pitchFamily="18" charset="0"/>
              </a:rPr>
              <a:t>(Утверждена постановлением Правительства Республики Казахстан от </a:t>
            </a:r>
            <a:r>
              <a:rPr lang="ru-RU" sz="2200" dirty="0">
                <a:latin typeface="Bookman Old Style" pitchFamily="18" charset="0"/>
              </a:rPr>
              <a:t>27 декабря 2019 года № 988</a:t>
            </a:r>
            <a:r>
              <a:rPr lang="ru-RU" sz="2600" dirty="0">
                <a:latin typeface="Bookman Old Style" pitchFamily="18" charset="0"/>
              </a:rPr>
              <a:t>);</a:t>
            </a:r>
          </a:p>
          <a:p>
            <a:pPr marL="457200" indent="-457200" algn="just">
              <a:buAutoNum type="arabicPeriod"/>
            </a:pPr>
            <a:r>
              <a:rPr lang="ru-RU" sz="2600" dirty="0" smtClean="0">
                <a:latin typeface="Bookman Old Style" pitchFamily="18" charset="0"/>
              </a:rPr>
              <a:t>Закон Республики Казахстан </a:t>
            </a:r>
            <a:r>
              <a:rPr lang="ru-RU" sz="2600" dirty="0">
                <a:latin typeface="Bookman Old Style" pitchFamily="18" charset="0"/>
              </a:rPr>
              <a:t>«О статусе педагога</a:t>
            </a:r>
            <a:r>
              <a:rPr lang="ru-RU" sz="2600" dirty="0" smtClean="0">
                <a:latin typeface="Bookman Old Style" pitchFamily="18" charset="0"/>
              </a:rPr>
              <a:t>» от 27 декабря 2019 года.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60648"/>
            <a:ext cx="626469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dirty="0" smtClean="0">
                <a:latin typeface="Bookman Old Style" pitchFamily="18" charset="0"/>
              </a:rPr>
              <a:t>Учебный процесс</a:t>
            </a:r>
            <a:endParaRPr lang="ru-RU" sz="3000" b="1" dirty="0">
              <a:latin typeface="Bookman Old Style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872128"/>
            <a:ext cx="889248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AutoNum type="arabicPeriod"/>
            </a:pPr>
            <a:r>
              <a:rPr lang="ru-RU" sz="2200" dirty="0" smtClean="0">
                <a:latin typeface="Bookman Old Style" pitchFamily="18" charset="0"/>
              </a:rPr>
              <a:t>Государственный общеобязательный стандарт образования, утвержденный приказом Министра образования и науки Республики Казахстан от 31 октября 2018 года № 604 (с внесенными изменениями и  дополнениями № 182 от 5.05.2020 и № 372 от 28.08.2020 года);</a:t>
            </a:r>
          </a:p>
          <a:p>
            <a:pPr marL="457200" indent="-457200" algn="just">
              <a:buAutoNum type="arabicPeriod"/>
            </a:pPr>
            <a:r>
              <a:rPr lang="ru-RU" sz="2200" dirty="0" smtClean="0">
                <a:latin typeface="Bookman Old Style" pitchFamily="18" charset="0"/>
              </a:rPr>
              <a:t>Инструктивно-методическое письмо «Об особенностях  учебного процесса в организациях образования Республики Казахстан в 2020-2021 учебном году» </a:t>
            </a:r>
            <a:r>
              <a:rPr lang="ru-RU" sz="2000" dirty="0" smtClean="0">
                <a:latin typeface="Bookman Old Style" pitchFamily="18" charset="0"/>
              </a:rPr>
              <a:t>(Национальная академия образования  им. И. </a:t>
            </a:r>
            <a:r>
              <a:rPr lang="ru-RU" sz="2000" dirty="0" err="1" smtClean="0">
                <a:latin typeface="Bookman Old Style" pitchFamily="18" charset="0"/>
              </a:rPr>
              <a:t>Алтынсарина</a:t>
            </a:r>
            <a:r>
              <a:rPr lang="ru-RU" sz="2000" dirty="0" smtClean="0">
                <a:latin typeface="Bookman Old Style" pitchFamily="18" charset="0"/>
              </a:rPr>
              <a:t>) ;</a:t>
            </a:r>
          </a:p>
          <a:p>
            <a:pPr marL="457200" indent="-457200" algn="just">
              <a:buAutoNum type="arabicPeriod"/>
            </a:pPr>
            <a:r>
              <a:rPr lang="ru-RU" sz="2200" dirty="0" smtClean="0">
                <a:latin typeface="Bookman Old Style" pitchFamily="18" charset="0"/>
              </a:rPr>
              <a:t>Приказ Министра образования и науки Республики Казахстан №130 от 06.04.2020 г. «Об утверждении Перечня документов, обязательных для ведения педагогами организаций образования, и их формы»;</a:t>
            </a:r>
          </a:p>
          <a:p>
            <a:pPr marL="457200" indent="-457200" algn="just">
              <a:buAutoNum type="arabicPeriod"/>
            </a:pPr>
            <a:endParaRPr lang="ru-RU" sz="2200" dirty="0" smtClean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60648"/>
            <a:ext cx="626469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dirty="0" smtClean="0">
                <a:latin typeface="Bookman Old Style" pitchFamily="18" charset="0"/>
              </a:rPr>
              <a:t>Учебный процесс</a:t>
            </a:r>
            <a:endParaRPr lang="ru-RU" sz="3000" b="1" dirty="0">
              <a:latin typeface="Bookman Old Style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922650"/>
            <a:ext cx="889248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/>
            <a:r>
              <a:rPr lang="ru-RU" sz="2200" dirty="0" smtClean="0">
                <a:latin typeface="Bookman Old Style" pitchFamily="18" charset="0"/>
              </a:rPr>
              <a:t>4. Приказ Министра образования и науки Республики Казахстан от 12 августа 2020 года № 340 «Об определении начала, продолжительности и каникулярных периодов 2020 - 2021 учебного года в организациях среднего образования»; </a:t>
            </a:r>
          </a:p>
          <a:p>
            <a:pPr marL="457200" indent="-457200" algn="just"/>
            <a:r>
              <a:rPr lang="ru-RU" sz="2200" dirty="0" smtClean="0">
                <a:latin typeface="Bookman Old Style" pitchFamily="18" charset="0"/>
              </a:rPr>
              <a:t>5. Типовые учебные планы начального, основного среднего и общего среднего образования, утвержденные приказом Министра образования и науки Республики Казахстан от 8 ноября 2012 года № 500 (с внесенными изменениями и дополнениями на 4 сентября 2018 г. № 441);</a:t>
            </a:r>
          </a:p>
          <a:p>
            <a:pPr marL="457200" indent="-457200" algn="just"/>
            <a:r>
              <a:rPr lang="ru-RU" sz="2200" dirty="0" smtClean="0">
                <a:latin typeface="Bookman Old Style" pitchFamily="18" charset="0"/>
              </a:rPr>
              <a:t>6. Типовые учебные планы основного среднего и общего среднего образования, утвержденные приказом Министра образования и науки Республики Казахстан от 8 ноября 2012 года № 500 (с внесенными изменениями и дополнениями на 15 мая 2019 г. № 205 и 17.08.2020 г №350); </a:t>
            </a:r>
            <a:endParaRPr lang="ru-RU" sz="2200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60648"/>
            <a:ext cx="626469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dirty="0" smtClean="0">
                <a:latin typeface="Bookman Old Style" pitchFamily="18" charset="0"/>
              </a:rPr>
              <a:t>Учебный процесс</a:t>
            </a:r>
            <a:endParaRPr lang="ru-RU" sz="3000" b="1" dirty="0">
              <a:latin typeface="Bookman Old Style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-35496" y="764704"/>
            <a:ext cx="91440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/>
            <a:r>
              <a:rPr lang="ru-RU" sz="2200" dirty="0" smtClean="0">
                <a:latin typeface="Bookman Old Style" pitchFamily="18" charset="0"/>
              </a:rPr>
              <a:t>7. Приказ Министра </a:t>
            </a:r>
            <a:r>
              <a:rPr lang="ru-RU" sz="2200" dirty="0">
                <a:latin typeface="Bookman Old Style" pitchFamily="18" charset="0"/>
              </a:rPr>
              <a:t>образования и науки Республики Казахстан от 18 марта 2008 года № 125 «</a:t>
            </a:r>
            <a:r>
              <a:rPr lang="kk-KZ" sz="2200" dirty="0">
                <a:latin typeface="Bookman Old Style" pitchFamily="18" charset="0"/>
              </a:rPr>
              <a:t>Типовых </a:t>
            </a:r>
            <a:r>
              <a:rPr lang="ru-RU" sz="2200" dirty="0">
                <a:latin typeface="Bookman Old Style" pitchFamily="18" charset="0"/>
              </a:rPr>
              <a:t>правил проведения текущего контроля успеваемости, промежуточной и итоговой аттестации обучающихся для организаций среднего, технического и профессионального, </a:t>
            </a:r>
            <a:r>
              <a:rPr lang="ru-RU" sz="2200" dirty="0" err="1">
                <a:latin typeface="Bookman Old Style" pitchFamily="18" charset="0"/>
              </a:rPr>
              <a:t>послесреднего</a:t>
            </a:r>
            <a:r>
              <a:rPr lang="ru-RU" sz="2200" dirty="0">
                <a:latin typeface="Bookman Old Style" pitchFamily="18" charset="0"/>
              </a:rPr>
              <a:t> образования</a:t>
            </a:r>
            <a:r>
              <a:rPr lang="kk-KZ" sz="2200" dirty="0" smtClean="0">
                <a:latin typeface="Bookman Old Style" pitchFamily="18" charset="0"/>
              </a:rPr>
              <a:t>» </a:t>
            </a:r>
            <a:r>
              <a:rPr lang="ru-RU" dirty="0" smtClean="0">
                <a:latin typeface="Bookman Old Style" pitchFamily="18" charset="0"/>
              </a:rPr>
              <a:t>(</a:t>
            </a:r>
            <a:r>
              <a:rPr lang="ru-RU" dirty="0">
                <a:latin typeface="Bookman Old Style" pitchFamily="18" charset="0"/>
              </a:rPr>
              <a:t>с изменениями и дополнениями </a:t>
            </a:r>
            <a:r>
              <a:rPr lang="kk-KZ" dirty="0" smtClean="0">
                <a:latin typeface="Bookman Old Style" pitchFamily="18" charset="0"/>
              </a:rPr>
              <a:t>№14 от 20.01.2009 года, №590 от 25.12.2009 года, №369 от 9.07.2010 года, </a:t>
            </a:r>
            <a:r>
              <a:rPr lang="kk-KZ" dirty="0">
                <a:latin typeface="Bookman Old Style" pitchFamily="18" charset="0"/>
              </a:rPr>
              <a:t>№44 от 10.02.2011 года, №506 от 05.12.2011 года, № 107 от 19.03.2012 года, №142 от 04.04.2012 года, № 241 от 28.06.2013 года, №229 от 23.04.2015 года, №201 от 17.03.2016 года, № 660 от 16.11.2016 года, №265 от 06.06.2017 года, №47 от 09.02.2018 </a:t>
            </a:r>
            <a:r>
              <a:rPr lang="ru-RU" dirty="0">
                <a:latin typeface="Bookman Old Style" pitchFamily="18" charset="0"/>
              </a:rPr>
              <a:t>года, №272 от 14.06.2018 года, № 494 от 25.09.2018 года, № 509 от </a:t>
            </a:r>
            <a:r>
              <a:rPr lang="ru-RU" b="1" dirty="0">
                <a:latin typeface="Bookman Old Style" pitchFamily="18" charset="0"/>
              </a:rPr>
              <a:t>26.11.2019 года, № 149 от 17.04.2020 </a:t>
            </a:r>
            <a:r>
              <a:rPr lang="ru-RU" b="1" dirty="0" smtClean="0">
                <a:latin typeface="Bookman Old Style" pitchFamily="18" charset="0"/>
              </a:rPr>
              <a:t>года, № 373 от 28.08.2020 года </a:t>
            </a:r>
            <a:r>
              <a:rPr lang="ru-RU" dirty="0" smtClean="0">
                <a:latin typeface="Bookman Old Style" pitchFamily="18" charset="0"/>
              </a:rPr>
              <a:t>); </a:t>
            </a:r>
          </a:p>
          <a:p>
            <a:pPr marL="457200" indent="-457200" algn="just"/>
            <a:r>
              <a:rPr lang="ru-RU" sz="2200" dirty="0" smtClean="0">
                <a:latin typeface="Bookman Old Style" pitchFamily="18" charset="0"/>
              </a:rPr>
              <a:t>8. «Положение </a:t>
            </a:r>
            <a:r>
              <a:rPr lang="ru-RU" sz="2200" dirty="0">
                <a:latin typeface="Bookman Old Style" pitchFamily="18" charset="0"/>
              </a:rPr>
              <a:t>о знаке «Алтын </a:t>
            </a:r>
            <a:r>
              <a:rPr lang="ru-RU" sz="2200" dirty="0" err="1">
                <a:latin typeface="Bookman Old Style" pitchFamily="18" charset="0"/>
              </a:rPr>
              <a:t>белгі</a:t>
            </a:r>
            <a:r>
              <a:rPr lang="ru-RU" sz="2200" dirty="0">
                <a:latin typeface="Bookman Old Style" pitchFamily="18" charset="0"/>
              </a:rPr>
              <a:t>», </a:t>
            </a:r>
            <a:r>
              <a:rPr lang="ru-RU" sz="2200" dirty="0" smtClean="0">
                <a:latin typeface="Bookman Old Style" pitchFamily="18" charset="0"/>
              </a:rPr>
              <a:t>утвержденное </a:t>
            </a:r>
            <a:r>
              <a:rPr lang="ru-RU" sz="2200" dirty="0">
                <a:latin typeface="Bookman Old Style" pitchFamily="18" charset="0"/>
              </a:rPr>
              <a:t>приказом министерства образования и науки Республики Казахстан от 19.12.2014 года №532 (с изменениями и дополнениями от 22 января 2016 года № </a:t>
            </a:r>
            <a:r>
              <a:rPr lang="ru-RU" sz="2200" dirty="0" smtClean="0">
                <a:latin typeface="Bookman Old Style" pitchFamily="18" charset="0"/>
              </a:rPr>
              <a:t>62);</a:t>
            </a:r>
            <a:endParaRPr lang="ru-RU" sz="2200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60648"/>
            <a:ext cx="626469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dirty="0" smtClean="0">
                <a:latin typeface="Bookman Old Style" pitchFamily="18" charset="0"/>
              </a:rPr>
              <a:t>Учебный процесс</a:t>
            </a:r>
            <a:endParaRPr lang="ru-RU" sz="3000" b="1" dirty="0">
              <a:latin typeface="Bookman Old Style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-35496" y="764704"/>
            <a:ext cx="91440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/>
            <a:r>
              <a:rPr lang="ru-RU" sz="2200" dirty="0" smtClean="0">
                <a:latin typeface="Bookman Old Style" pitchFamily="18" charset="0"/>
              </a:rPr>
              <a:t>9. Приказ исполняющего обязанности Министра образования и науки Республики Казахстан от 23 октября 2007 года № 502 «Об утверждении формы документов строгой отчетности, используемых организациями образования в образовательной деятельности» (с внесенными последними изменениями на 16.05.2019 № 208); </a:t>
            </a:r>
          </a:p>
          <a:p>
            <a:pPr marL="457200" indent="-457200" algn="just"/>
            <a:r>
              <a:rPr lang="ru-RU" sz="2200" dirty="0" smtClean="0">
                <a:latin typeface="Bookman Old Style" pitchFamily="18" charset="0"/>
              </a:rPr>
              <a:t>10. Типовые учебные программы по общеобразовательным предметам начального, основного среднего, общего среднего образования образования, утвержденных приказом Министра образования и науки Республики Казахстан от 3 апреля 2013 года № 115 (с внесенными изменениями и дополнениями по предметам);</a:t>
            </a:r>
          </a:p>
          <a:p>
            <a:pPr marL="457200" indent="-457200" algn="just"/>
            <a:r>
              <a:rPr lang="ru-RU" sz="2200" dirty="0" smtClean="0">
                <a:latin typeface="Bookman Old Style" pitchFamily="18" charset="0"/>
              </a:rPr>
              <a:t>11. Приказ Министра образования и науки Республики Казахстан «Об утверждении перечня учебников, учебно-методических комплексов, пособий и другой дополнительной литературы, в том числе на электронных носителях» от 22 мая 2020 года № 216;</a:t>
            </a:r>
          </a:p>
          <a:p>
            <a:pPr marL="457200" indent="-457200" algn="just"/>
            <a:endParaRPr lang="ru-RU" sz="2200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60648"/>
            <a:ext cx="626469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dirty="0" smtClean="0">
                <a:latin typeface="Bookman Old Style" pitchFamily="18" charset="0"/>
              </a:rPr>
              <a:t>Учебный процесс</a:t>
            </a:r>
            <a:endParaRPr lang="ru-RU" sz="3000" b="1" dirty="0">
              <a:latin typeface="Bookman Old Style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496" y="908720"/>
            <a:ext cx="896448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/>
            <a:r>
              <a:rPr lang="ru-RU" sz="2200" dirty="0" smtClean="0">
                <a:latin typeface="Bookman Old Style" pitchFamily="18" charset="0"/>
              </a:rPr>
              <a:t>12. Приказ Министра образования и науки № 381 от 03.09.2020 г., Приложение 2 к приказу Министра образования и науки Республики Казахстан от 13 августа 2020 года № 345 «Об утверждении Методических рекомендаций по  осуществлению учебного процесса в организациях образования в период ограничительных мер, связанных с распространением </a:t>
            </a:r>
            <a:r>
              <a:rPr lang="ru-RU" sz="2200" dirty="0" err="1" smtClean="0">
                <a:latin typeface="Bookman Old Style" pitchFamily="18" charset="0"/>
              </a:rPr>
              <a:t>коронавирусной</a:t>
            </a:r>
            <a:r>
              <a:rPr lang="ru-RU" sz="2200" dirty="0" smtClean="0">
                <a:latin typeface="Bookman Old Style" pitchFamily="18" charset="0"/>
              </a:rPr>
              <a:t> инфекции».</a:t>
            </a:r>
            <a:endParaRPr lang="en-US" sz="2200" dirty="0" smtClean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88640"/>
            <a:ext cx="62646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dirty="0" smtClean="0">
                <a:latin typeface="Bookman Old Style" pitchFamily="18" charset="0"/>
              </a:rPr>
              <a:t>Специальные классы, домашнее обучение</a:t>
            </a:r>
            <a:endParaRPr lang="ru-RU" sz="3000" b="1" dirty="0">
              <a:latin typeface="Bookman Old Style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124744"/>
            <a:ext cx="892797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AutoNum type="arabicPeriod"/>
            </a:pPr>
            <a:r>
              <a:rPr lang="ru-RU" sz="2200" dirty="0" smtClean="0">
                <a:latin typeface="Bookman Old Style" pitchFamily="18" charset="0"/>
              </a:rPr>
              <a:t>Приказ Министра образования и науки Республики Казахстан № 595 от 30 октября 2018 года «Об утверждении Типовых правил деятельности организаций образования соответствующих типов»; </a:t>
            </a:r>
          </a:p>
          <a:p>
            <a:pPr marL="457200" indent="-457200" algn="just">
              <a:buAutoNum type="arabicPeriod"/>
            </a:pPr>
            <a:r>
              <a:rPr lang="ru-RU" sz="2200" dirty="0" smtClean="0">
                <a:latin typeface="Bookman Old Style" pitchFamily="18" charset="0"/>
              </a:rPr>
              <a:t>Типовые учебные планы начального, основного среднего и общего среднего образования, утвержденные приказом Министра образования и науки Республики Казахстан от 8 ноября 2012 года № 500 (с внесенными изменениями и дополнениями на 4 сентября 2018 г. № 441);</a:t>
            </a:r>
          </a:p>
          <a:p>
            <a:pPr marL="457200" indent="-457200" algn="just">
              <a:buAutoNum type="arabicPeriod"/>
            </a:pPr>
            <a:r>
              <a:rPr lang="ru-RU" sz="2200" dirty="0" smtClean="0">
                <a:latin typeface="Bookman Old Style" pitchFamily="18" charset="0"/>
              </a:rPr>
              <a:t>Типовой учебный план основного среднего образования для обучающихся с особыми образовательными потребностями, утвержденный </a:t>
            </a:r>
            <a:r>
              <a:rPr lang="ru-RU" sz="2200" dirty="0">
                <a:latin typeface="Bookman Old Style" pitchFamily="18" charset="0"/>
              </a:rPr>
              <a:t>приказом Министра образования и науки Республики Казахстан от 8 ноября 2012 года № 500 (с внесенными изменениями и дополнениями от 18 августа 2017 года № 422) для 5-9 классов</a:t>
            </a:r>
            <a:r>
              <a:rPr lang="ru-RU" sz="2200" dirty="0" smtClean="0">
                <a:latin typeface="Bookman Old Style" pitchFamily="18" charset="0"/>
              </a:rPr>
              <a:t>;</a:t>
            </a:r>
            <a:endParaRPr lang="ru-RU" sz="2200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</TotalTime>
  <Words>1163</Words>
  <Application>Microsoft Office PowerPoint</Application>
  <PresentationFormat>Экран (4:3)</PresentationFormat>
  <Paragraphs>68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Пользователь Windows</cp:lastModifiedBy>
  <cp:revision>70</cp:revision>
  <dcterms:created xsi:type="dcterms:W3CDTF">2020-09-27T14:44:49Z</dcterms:created>
  <dcterms:modified xsi:type="dcterms:W3CDTF">2020-09-30T08:40:35Z</dcterms:modified>
</cp:coreProperties>
</file>