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49227" y="487806"/>
            <a:ext cx="6870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К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үнделікті қолдануға арналған педагог-психолог кеңесі.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862766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алғаш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табалдырығын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аттағанда,оған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ата-аналар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қояды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құрдастарымен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қарым-қатынасқа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806156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Шыдамды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болыңыз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әңгімелерін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мұқият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тыңдаңыз,нақтылайтын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сұрақтар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қойыңыз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Күніңіздің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өткенін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бөлісіңіз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Есіңізде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көрінетін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нәрсе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ұлыңыз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бойы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қызықты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оқиға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Балаңызды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мұқият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тыңдаңыз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енгізіп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қоштасқаннан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балаңыздың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білесіз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көмегіңіз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екенін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түсінесіз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мұғаліммен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сөйлесу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керектігін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білесіз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ата-аналардың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назары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бөлуді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ұмытпаңыз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шаруасымен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теледидар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көрумен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шектелмеген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бөліңіз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Есіңізде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сүйіспеншілігімізді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лайықты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істеріңе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алаңдаушылығыңа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қызығушылық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танытсаңыз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міндетті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қолдауыңызды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сезінеді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961228"/>
            <a:ext cx="53285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Өскемен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педагог-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психологтар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ының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қауымдастығымен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8188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620688"/>
            <a:ext cx="7176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Педагог-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психологтың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делікті қолдануға арналған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кеңесі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982" y="-16257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919753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болуға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ұмтылысын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қолдап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дамытыңыз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ұмтылысына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көрсетіп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мадақтаңыз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66084"/>
            <a:ext cx="83529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Балаңыздың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істеріне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қызығушылық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білдіріңіз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бағаларына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оқығанына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қызығушылық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танытыңыз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білімдерін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болатындығын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үйретіңіз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әңгімелеп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талқылаңыз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Балаңыздың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жетістіктерін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көріп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мадақтаңыз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мақтауға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жомарт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болыңыз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жұмысынан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мақтай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алатын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табуды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ұмытпаңыз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ақшамен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қымбат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сыйлықтар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түрінде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Әйтпесе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бала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еңбегінің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нәтижесін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ақшаға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айрбастап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сатқысы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Есіңізде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мадақтау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эмоционалды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Жарайсың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!», 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интеллектуалдық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жетістіктерді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едәуір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арттыра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алады,балада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өзін-өзі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бағалауы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мотивация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күнде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дамымайды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күшті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едеті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545664"/>
            <a:ext cx="7320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Күнделікті қолдануға арналған педагог-психолог кеңесі.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720249"/>
            <a:ext cx="51125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Өскемен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педагог-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психологтар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ының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қауымдастығымен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1862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755576" y="91499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Балаңызға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тәртібін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енгізуге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көмектесіңіз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0338" y="1308516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Баламен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талқылаңыз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кездескен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ережелері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талқылаңыз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Балаңызбен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күнделікті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тәртібін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визуалды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кесте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кезеңді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суреттер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бейнелеу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көрнекілік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әрекеттеріңізбен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істеріңізді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ұйымдастыруыңызды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жеңілдетеді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тәртібін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сақтауын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бақылаңыз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алдына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жауапкершілік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тәртіптке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бағынуды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қойылады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тәртібін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жағдайларына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>Қадағалаңыз: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баланың сабақ қарауға қанша уақыт жұмасайтынын және ұйықтап демалатын уақытын (Дұрыс ұйытап дем алу уақыты 9-10 сағаттан кем болмауы керек)</a:t>
            </a:r>
          </a:p>
          <a:p>
            <a:r>
              <a:rPr lang="kk-KZ" b="1" i="1" u="sng" dirty="0">
                <a:latin typeface="Times New Roman" pitchFamily="18" charset="0"/>
                <a:cs typeface="Times New Roman" pitchFamily="18" charset="0"/>
              </a:rPr>
              <a:t>Есіңізде ұстаңыз</a:t>
            </a:r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күн тәртібінде отыру және қозғалу қимылын,  интеллектуалды және физикалық қозғалысты кезектестіріп қою қажет.  </a:t>
            </a:r>
          </a:p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Бақылаңыз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телебағдарламалар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компьютерде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ойнын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азайтуға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тырысыңыз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ресурстарға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жеткізуді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шектеңіз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балаңызды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зиянды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ақпарттардан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бақылауы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қорғанысын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орнатыңыз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545664"/>
            <a:ext cx="7320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Күнделікті қолдануға арналған педагог-психолог кеңесі.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5877272"/>
            <a:ext cx="540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Өскемен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педагог-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психологтар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ының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қауымдастығымен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408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11560" y="1126485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ектептегі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қиындықтарына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сабырлы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болуды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үйреніңіз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8614" y="1772816"/>
            <a:ext cx="773877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келді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сұрақтар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қоюуға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асықпаңыз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біраз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демалуға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ренжіген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көңіл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күйін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байқасаңыз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кейінірек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сабырлы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әңгімелесіп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алаңдаушылығының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себептерін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біліңіз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Есіңізде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 ала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бірдеңе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алмау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нәрсені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білмеу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қалыпты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қорлауға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Қорлау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өзін-өзі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бағалауын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төмендетеді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сенімділігін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жоғалтады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kk-KZ" b="1" i="1" u="sng" dirty="0">
                <a:latin typeface="Times New Roman" pitchFamily="18" charset="0"/>
                <a:cs typeface="Times New Roman" pitchFamily="18" charset="0"/>
              </a:rPr>
              <a:t>қателесуге </a:t>
            </a:r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>құқылы- 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Сіздің балаңыз мектепке келді,оқу үшін. Адам үйренсе,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ол қателесуі  мүмкін , бұл табиғи заңдылық.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 -ананың сабырлы және сенімді болғанын көргенде, бала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мектептен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қорқудың қажеті жоқ екенін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сезінеді.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757153"/>
            <a:ext cx="7320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Күнделікті қолдануға арналған педагог-психолог кеңесі.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7548" y="5877272"/>
            <a:ext cx="5672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Өскемен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педагог-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психологтар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ының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қауымдастығымен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2363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1124744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Балаңызға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сенімділікті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құрдастарымен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орнатуға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көмектесіңіз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90494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Мақтаңыз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балаңызды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мақтаңыз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танысытарын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қуаныңыз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Әңгімелесіңіз: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құрдастарымен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ережелері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сөйлесіңіз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балаңыздың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табыса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алуына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көмектесіңіз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Үйретіңіз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достарына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алатындай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ойындар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үйретіңіз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>Қонаққа </a:t>
            </a:r>
            <a:r>
              <a:rPr lang="kk-KZ" b="1" i="1" u="sng" dirty="0">
                <a:latin typeface="Times New Roman" pitchFamily="18" charset="0"/>
                <a:cs typeface="Times New Roman" pitchFamily="18" charset="0"/>
              </a:rPr>
              <a:t>шақырыңыз: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балаңыздың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сыныптастарын үйіңізге шақырыңыз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– қарапайым шайға да,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ал кішкентай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үй иесі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қонақтарды қабылдауды үйренеді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>Қажет </a:t>
            </a:r>
            <a:r>
              <a:rPr lang="kk-KZ" b="1" i="1" u="sng" dirty="0">
                <a:latin typeface="Times New Roman" pitchFamily="18" charset="0"/>
                <a:cs typeface="Times New Roman" pitchFamily="18" charset="0"/>
              </a:rPr>
              <a:t>емес: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сыныптастарының назарын балаңызға  қымбат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ойыншықтар мен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киімдер алып «сатып алуға»  тырыспаңыз. Балаңыз сыныптастарының қызғаныш пен жақтырмайтындығымен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бетпе -бет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келуі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мүмкін.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Өзіне </a:t>
            </a:r>
            <a:r>
              <a:rPr lang="kk-K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сенімді, көпшіл бала кез келген 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жағдайға тез бейімделеді.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78413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Күнделікті қолдануға арналған педагог-психолог кеңесі.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418" y="5661248"/>
            <a:ext cx="57347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Өскемен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педагог-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психологтар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ының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қауымдастығымен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5895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898353"/>
            <a:ext cx="76328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Балаңыздың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жетістіктеріне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дана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болуды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үйреніңіз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442561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Күнделікті қолдануға арналған педагог-психолог кеңесі.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84784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Балаңызды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күнделігінің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бөлшегіне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айналдырмаңыз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Мектептің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жетістігі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балаңыздың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бағасы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_-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уақыттағы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пәннен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білімінің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көрсеткіші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сипаттамайды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Балаңызды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оқушылармен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салыстырмаңыз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:әсіресе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пайдасына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Салыстыру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тек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жетістіктері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сәтсіздіктерімен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жетістіктері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мақтаңыз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Есіңізде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бестік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балаңыздың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бақытынан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сәтсіздіктерін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үмітіңіздің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күйреуі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қарамаңыз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5733256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Өскемен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педагог-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психологтар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ының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қауымдастығымен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967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755576" y="47667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Күнделікті қолдануға арналған педагог-психолог кеңесі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51775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Жылдың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жартысында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балаңызды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шамадан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жүктемеуге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тырысыңыз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532" y="1498106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Баланы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мектептен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бірден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сабаққа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отырғызудың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қажеті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2-3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демалсын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реттеуге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тырыссын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1,5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сағат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күндізгі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ұйықтату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үй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тапсырмасын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орындап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жатқанда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қасында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қадалып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болмайды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үйренсін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орындай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алмаған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тапсырмаларға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көмектесіңіз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Шексіздікті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қабылдауға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тырыспаңыз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Балаларыңызды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шамадан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сабақтарға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музыка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тілі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бассейн,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мәнерлеп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сырғанау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сурет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өнері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қатыстырып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«вундеркинд»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тырыспаңыз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бала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қожайын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шешеді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еркіне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пікірін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тыңдамай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тілектері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қызығушылықтары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ескерілмейді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айналысатын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ісінің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қажеттілігін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оңтайлы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табыңыз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асыра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сілтеу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оңай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Нәтижесі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қорқынышты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өйткені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бала бар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нәрсені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үнсіз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бастайды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ересектердің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нұсқауымен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таңдалған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қосымшалардан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шаршап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көшеге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қашуы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бақылаусыз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Баланы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қызықтыруға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тырысыңыз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баурап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алыңыз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6022421"/>
            <a:ext cx="59046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Өскемен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педагог-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психологтар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ының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қауымдастығымен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542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27584" y="548680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Күнделікті қолдануға арналған педагог-психолог кеңесі.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953101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Балаларға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қамқор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орнатуға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көмектесіңіз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1317" y="1352973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Баламен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өткізіңіз: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кеш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сайын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кешкі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жұмыстағы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күндізгі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оқиғаларды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талқылай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аласыз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жасөспірімдердер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достарымен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болу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жүйе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өмірлік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құндылықтар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нормалар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т.б.дәстүрлерді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орнатады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Балаларға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проблемаларды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шешудің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жолдарын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үйретіңіз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көрсетіңіз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Балаңызға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ісіне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қызығушылық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танытыңыз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үнемі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рөл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атқаратын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тұрақтылығын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дамытуда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шешуші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рөл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атқарады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ана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бала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уақытын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өткізетін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көмек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болғанда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келетін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0826" y="5661248"/>
            <a:ext cx="57173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Өскемен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педагог-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психологтар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ының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қауымдастығымен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14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9745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>
                <a:solidFill>
                  <a:schemeClr val="accent1">
                    <a:lumMod val="50000"/>
                  </a:schemeClr>
                </a:solidFill>
              </a:rPr>
              <a:t>Күнделікті қолдануға арналған педагог-психолог кеңесі</a:t>
            </a:r>
            <a:r>
              <a:rPr lang="kk-KZ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951078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Сіздің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балаңыздың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табысты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болуының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кілтінің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ананың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қолдай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беделі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655749"/>
            <a:ext cx="81369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Балаңызбен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тең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серіктес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сөйлесіңіз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құлық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басқалармен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үлгілерін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көрсетіңіз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мүшелерінің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баламен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жасауының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әдісін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жасаңыз.Өз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көзқарастарыңыздың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қайшылықтарын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алдында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талқыламаңыз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келіспеушіліктер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есіктің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сыртында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қалуы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пікіріңізді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>
                <a:latin typeface="Times New Roman" pitchFamily="18" charset="0"/>
                <a:cs typeface="Times New Roman" pitchFamily="18" charset="0"/>
              </a:rPr>
              <a:t>білдіріңіз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көзқарасыңызды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мәселелеріңізді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жүктемеңіз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Ұмытпаңыз</a:t>
            </a:r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өмірге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көзқарасы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қалыптасады,мүмкін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сіздікінен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жақсы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Балаңызға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пікірін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білдіруге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жеткілікті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u="sng" dirty="0" err="1" smtClean="0"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сөздік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әрекетіне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ерік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беріңіз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мектептегі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жетістігі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отбасы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мектептің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ынтымақтастығына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кез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уақытта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ісіңізді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тастап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балаға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көмектесуге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дайын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болыңыз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5733256"/>
            <a:ext cx="57131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Өскемен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қаласы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мектептерінің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педагог- </a:t>
            </a:r>
            <a:r>
              <a:rPr lang="ru-RU" sz="1400" b="1" i="1" dirty="0" err="1">
                <a:latin typeface="Times New Roman" pitchFamily="18" charset="0"/>
                <a:cs typeface="Times New Roman" pitchFamily="18" charset="0"/>
              </a:rPr>
              <a:t>психологтар</a:t>
            </a:r>
            <a:r>
              <a:rPr lang="ru-RU" sz="1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ының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қауымдастығымен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дайындалған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38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464</TotalTime>
  <Words>1289</Words>
  <Application>Microsoft Office PowerPoint</Application>
  <PresentationFormat>Экран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53</cp:revision>
  <dcterms:created xsi:type="dcterms:W3CDTF">2021-10-06T02:01:42Z</dcterms:created>
  <dcterms:modified xsi:type="dcterms:W3CDTF">2021-10-06T10:03:42Z</dcterms:modified>
</cp:coreProperties>
</file>