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4" r:id="rId4"/>
    <p:sldId id="260" r:id="rId5"/>
    <p:sldId id="265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023"/>
    <a:srgbClr val="F29000"/>
    <a:srgbClr val="DE6129"/>
    <a:srgbClr val="FFFFFF"/>
    <a:srgbClr val="3399FF"/>
    <a:srgbClr val="04374A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61" d="100"/>
          <a:sy n="61" d="100"/>
        </p:scale>
        <p:origin x="9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9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1628800"/>
            <a:ext cx="7363072" cy="4464496"/>
          </a:xfrm>
        </p:spPr>
        <p:txBody>
          <a:bodyPr>
            <a:noAutofit/>
          </a:bodyPr>
          <a:lstStyle/>
          <a:p>
            <a:r>
              <a:rPr lang="kk-KZ" sz="1600" b="1" dirty="0">
                <a:solidFill>
                  <a:schemeClr val="tx2"/>
                </a:solidFill>
              </a:rPr>
              <a:t> </a:t>
            </a:r>
            <a:br>
              <a:rPr lang="kk-KZ" sz="1600" b="1" dirty="0">
                <a:solidFill>
                  <a:schemeClr val="tx2"/>
                </a:solidFill>
              </a:rPr>
            </a:br>
            <a:br>
              <a:rPr lang="kk-KZ" sz="3600" i="1" dirty="0">
                <a:solidFill>
                  <a:srgbClr val="C00000"/>
                </a:solidFill>
              </a:rPr>
            </a:br>
            <a:r>
              <a:rPr lang="kk-KZ" sz="3600" i="1" dirty="0">
                <a:solidFill>
                  <a:srgbClr val="C00000"/>
                </a:solidFill>
              </a:rPr>
              <a:t>Емтиханға дайындық кезіндегі ата-аналардың көмегі</a:t>
            </a:r>
            <a:br>
              <a:rPr lang="kk-KZ" sz="3600" i="1" dirty="0">
                <a:solidFill>
                  <a:srgbClr val="C00000"/>
                </a:solidFill>
              </a:rPr>
            </a:br>
            <a:r>
              <a:rPr lang="kk-KZ" sz="3600" i="1" dirty="0">
                <a:solidFill>
                  <a:srgbClr val="C00000"/>
                </a:solidFill>
              </a:rPr>
              <a:t>9-сынып</a:t>
            </a:r>
            <a:br>
              <a:rPr lang="kk-KZ" sz="3600" dirty="0">
                <a:solidFill>
                  <a:srgbClr val="C00000"/>
                </a:solidFill>
              </a:rPr>
            </a:br>
            <a:br>
              <a:rPr lang="kk-KZ" sz="3600" dirty="0">
                <a:solidFill>
                  <a:srgbClr val="C00000"/>
                </a:solidFill>
              </a:rPr>
            </a:b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>                              </a:t>
            </a:r>
            <a:br>
              <a:rPr lang="kk-KZ" sz="3600" dirty="0">
                <a:solidFill>
                  <a:srgbClr val="C00000"/>
                </a:solidFill>
              </a:rPr>
            </a:br>
            <a:br>
              <a:rPr lang="kk-KZ" sz="3600" dirty="0">
                <a:solidFill>
                  <a:srgbClr val="C00000"/>
                </a:solidFill>
              </a:rPr>
            </a:br>
            <a:br>
              <a:rPr lang="kk-KZ" sz="3600" dirty="0">
                <a:solidFill>
                  <a:srgbClr val="C00000"/>
                </a:solidFill>
              </a:rPr>
            </a:b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2000" dirty="0">
                <a:solidFill>
                  <a:srgbClr val="C00000"/>
                </a:solidFill>
              </a:rPr>
              <a:t>Өскемен қ. педагог-психологтар қауымдастығы</a:t>
            </a:r>
            <a:br>
              <a:rPr lang="kk-KZ" sz="2000" dirty="0">
                <a:solidFill>
                  <a:srgbClr val="04374A"/>
                </a:solidFill>
              </a:rPr>
            </a:br>
            <a:br>
              <a:rPr lang="kk-KZ" sz="2000" dirty="0">
                <a:solidFill>
                  <a:srgbClr val="04374A"/>
                </a:solidFill>
              </a:rPr>
            </a:br>
            <a:br>
              <a:rPr lang="kk-KZ" sz="2000" dirty="0">
                <a:solidFill>
                  <a:srgbClr val="04374A"/>
                </a:solidFill>
              </a:rPr>
            </a:br>
            <a:endParaRPr lang="ru-RU" sz="2000" b="1" dirty="0">
              <a:solidFill>
                <a:srgbClr val="0437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00B050"/>
                </a:solidFill>
              </a:rPr>
              <a:t>АТА-АНАЛАРҒА АРНАЛҒАН ЖАДЫНАМА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/>
          </a:bodyPr>
          <a:lstStyle/>
          <a:p>
            <a:r>
              <a:rPr lang="ru-RU" sz="2000" dirty="0"/>
              <a:t>9-сынып </a:t>
            </a:r>
            <a:r>
              <a:rPr lang="ru-RU" sz="2000" dirty="0" err="1"/>
              <a:t>оқушыларына</a:t>
            </a:r>
            <a:r>
              <a:rPr lang="ru-RU" sz="2000" dirty="0"/>
              <a:t> </a:t>
            </a:r>
            <a:r>
              <a:rPr lang="ru-RU" sz="2000" dirty="0" err="1"/>
              <a:t>арналған</a:t>
            </a:r>
            <a:r>
              <a:rPr lang="ru-RU" sz="2000" dirty="0"/>
              <a:t> </a:t>
            </a:r>
            <a:r>
              <a:rPr lang="ru-RU" sz="2000" dirty="0" err="1"/>
              <a:t>емтихандар</a:t>
            </a:r>
            <a:r>
              <a:rPr lang="ru-RU" sz="2000" dirty="0"/>
              <a:t> –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олар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бұрын</a:t>
            </a:r>
            <a:r>
              <a:rPr lang="ru-RU" sz="2000" dirty="0"/>
              <a:t> </a:t>
            </a:r>
            <a:r>
              <a:rPr lang="ru-RU" sz="2000" dirty="0" err="1"/>
              <a:t>кездестірмеген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нәрсе</a:t>
            </a:r>
            <a:r>
              <a:rPr lang="ru-RU" sz="2000" dirty="0"/>
              <a:t> 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жағдайда</a:t>
            </a:r>
            <a:r>
              <a:rPr lang="ru-RU" sz="2000" dirty="0"/>
              <a:t> </a:t>
            </a:r>
            <a:r>
              <a:rPr lang="ru-RU" sz="2000" dirty="0" err="1"/>
              <a:t>балаларға</a:t>
            </a:r>
            <a:r>
              <a:rPr lang="ru-RU" sz="2000" dirty="0"/>
              <a:t> </a:t>
            </a:r>
            <a:r>
              <a:rPr lang="ru-RU" sz="2000" dirty="0" err="1"/>
              <a:t>психологиялық</a:t>
            </a:r>
            <a:r>
              <a:rPr lang="ru-RU" sz="2000" dirty="0"/>
              <a:t> </a:t>
            </a:r>
            <a:r>
              <a:rPr lang="ru-RU" sz="2000" dirty="0" err="1"/>
              <a:t>көмек</a:t>
            </a:r>
            <a:r>
              <a:rPr lang="ru-RU" sz="2000" dirty="0"/>
              <a:t> пен </a:t>
            </a:r>
            <a:r>
              <a:rPr lang="ru-RU" sz="2000" dirty="0" err="1"/>
              <a:t>ата-аналардың</a:t>
            </a:r>
            <a:r>
              <a:rPr lang="ru-RU" sz="2000" dirty="0"/>
              <a:t> </a:t>
            </a:r>
            <a:r>
              <a:rPr lang="ru-RU" sz="2000" dirty="0" err="1"/>
              <a:t>қолдауы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 </a:t>
            </a:r>
            <a:r>
              <a:rPr lang="ru-RU" sz="2000" dirty="0" err="1"/>
              <a:t>екені</a:t>
            </a:r>
            <a:r>
              <a:rPr lang="ru-RU" sz="2000" dirty="0"/>
              <a:t> </a:t>
            </a:r>
            <a:r>
              <a:rPr lang="ru-RU" sz="2000" dirty="0" err="1"/>
              <a:t>анық</a:t>
            </a:r>
            <a:r>
              <a:rPr lang="ru-RU" sz="2000" dirty="0"/>
              <a:t>.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ұсыныстар</a:t>
            </a:r>
            <a:r>
              <a:rPr lang="ru-RU" sz="2000" dirty="0"/>
              <a:t> </a:t>
            </a:r>
            <a:r>
              <a:rPr lang="ru-RU" sz="2000" dirty="0" err="1"/>
              <a:t>Сіздің</a:t>
            </a:r>
            <a:r>
              <a:rPr lang="ru-RU" sz="2000" dirty="0"/>
              <a:t> </a:t>
            </a:r>
            <a:r>
              <a:rPr lang="ru-RU" sz="2000" dirty="0" err="1"/>
              <a:t>балаларыңызды</a:t>
            </a:r>
            <a:r>
              <a:rPr lang="ru-RU" sz="2000" dirty="0"/>
              <a:t> </a:t>
            </a:r>
            <a:r>
              <a:rPr lang="ru-RU" sz="2000" dirty="0" err="1"/>
              <a:t>сауатты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қолдауға</a:t>
            </a:r>
            <a:r>
              <a:rPr lang="ru-RU" sz="2000" dirty="0"/>
              <a:t> </a:t>
            </a:r>
            <a:r>
              <a:rPr lang="ru-RU" sz="2000" dirty="0" err="1"/>
              <a:t>көмектеседі</a:t>
            </a:r>
            <a:endParaRPr lang="ru-RU" sz="2000" dirty="0"/>
          </a:p>
          <a:p>
            <a:r>
              <a:rPr lang="ru-RU" sz="2000" dirty="0" err="1">
                <a:solidFill>
                  <a:srgbClr val="7030A0"/>
                </a:solidFill>
              </a:rPr>
              <a:t>Психологиялық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қолдау</a:t>
            </a:r>
            <a:r>
              <a:rPr lang="ru-RU" sz="2000" dirty="0">
                <a:solidFill>
                  <a:srgbClr val="7030A0"/>
                </a:solidFill>
              </a:rPr>
              <a:t> - </a:t>
            </a:r>
            <a:r>
              <a:rPr lang="ru-RU" sz="2000" dirty="0" err="1">
                <a:solidFill>
                  <a:srgbClr val="7030A0"/>
                </a:solidFill>
              </a:rPr>
              <a:t>сіздің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балаңыздың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емтихан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тапсырудағы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жетістігін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анықтайтын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маңызды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факторлардың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бірі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err="1">
                <a:solidFill>
                  <a:srgbClr val="7030A0"/>
                </a:solidFill>
              </a:rPr>
              <a:t>Түлекті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қалай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қолдау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керек</a:t>
            </a:r>
            <a:r>
              <a:rPr lang="ru-RU" sz="2000" dirty="0">
                <a:solidFill>
                  <a:srgbClr val="7030A0"/>
                </a:solidFill>
              </a:rPr>
              <a:t>?</a:t>
            </a:r>
          </a:p>
          <a:p>
            <a:r>
              <a:rPr lang="ru-RU" sz="2000" dirty="0">
                <a:solidFill>
                  <a:srgbClr val="7030A0"/>
                </a:solidFill>
              </a:rPr>
              <a:t>Баланы </a:t>
            </a:r>
            <a:r>
              <a:rPr lang="ru-RU" sz="2000" dirty="0" err="1">
                <a:solidFill>
                  <a:srgbClr val="7030A0"/>
                </a:solidFill>
              </a:rPr>
              <a:t>қолдау-оған</a:t>
            </a:r>
            <a:r>
              <a:rPr lang="ru-RU" sz="2000" dirty="0">
                <a:solidFill>
                  <a:srgbClr val="7030A0"/>
                </a:solidFill>
              </a:rPr>
              <a:t> сену. </a:t>
            </a:r>
            <a:r>
              <a:rPr lang="ru-RU" sz="2000" dirty="0" err="1">
                <a:solidFill>
                  <a:srgbClr val="7030A0"/>
                </a:solidFill>
              </a:rPr>
              <a:t>Қолдау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адамның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өзі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үшін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маңызды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деп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санайтындардың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қолдауымен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өмірлік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қиындықтарды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жеңу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қабілетіне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деген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сенімге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негізделген</a:t>
            </a:r>
            <a:r>
              <a:rPr lang="ru-RU" sz="2000" dirty="0">
                <a:solidFill>
                  <a:srgbClr val="7030A0"/>
                </a:solidFill>
              </a:rPr>
              <a:t>.</a:t>
            </a:r>
          </a:p>
          <a:p>
            <a:r>
              <a:rPr lang="ru-RU" sz="2000" dirty="0" err="1">
                <a:solidFill>
                  <a:srgbClr val="7030A0"/>
                </a:solidFill>
              </a:rPr>
              <a:t>Балаларды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қолдайтын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сөздер</a:t>
            </a:r>
            <a:r>
              <a:rPr lang="ru-RU" sz="2000" dirty="0">
                <a:solidFill>
                  <a:srgbClr val="7030A0"/>
                </a:solidFill>
              </a:rPr>
              <a:t> бар, </a:t>
            </a:r>
            <a:r>
              <a:rPr lang="ru-RU" sz="2000" dirty="0" err="1">
                <a:solidFill>
                  <a:srgbClr val="7030A0"/>
                </a:solidFill>
              </a:rPr>
              <a:t>мысалы</a:t>
            </a:r>
            <a:r>
              <a:rPr lang="ru-RU" sz="2000" dirty="0">
                <a:solidFill>
                  <a:srgbClr val="7030A0"/>
                </a:solidFill>
              </a:rPr>
              <a:t>:" мен </a:t>
            </a:r>
            <a:r>
              <a:rPr lang="ru-RU" sz="2000" dirty="0" err="1">
                <a:solidFill>
                  <a:srgbClr val="7030A0"/>
                </a:solidFill>
              </a:rPr>
              <a:t>сенің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бәрін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жақсы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жасайтындығыңа</a:t>
            </a:r>
            <a:r>
              <a:rPr lang="ru-RU" sz="2000" dirty="0">
                <a:solidFill>
                  <a:srgbClr val="7030A0"/>
                </a:solidFill>
              </a:rPr>
              <a:t>  </a:t>
            </a:r>
            <a:r>
              <a:rPr lang="ru-RU" sz="2000" dirty="0" err="1">
                <a:solidFill>
                  <a:srgbClr val="7030A0"/>
                </a:solidFill>
              </a:rPr>
              <a:t>сенімдімін</a:t>
            </a:r>
            <a:r>
              <a:rPr lang="ru-RU" sz="2000" dirty="0">
                <a:solidFill>
                  <a:srgbClr val="7030A0"/>
                </a:solidFill>
              </a:rPr>
              <a:t>","</a:t>
            </a:r>
            <a:r>
              <a:rPr lang="ru-RU" sz="2000" dirty="0" err="1">
                <a:solidFill>
                  <a:srgbClr val="7030A0"/>
                </a:solidFill>
              </a:rPr>
              <a:t>сенің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қолыңнан</a:t>
            </a: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err="1">
                <a:solidFill>
                  <a:srgbClr val="7030A0"/>
                </a:solidFill>
              </a:rPr>
              <a:t>келеді</a:t>
            </a:r>
            <a:r>
              <a:rPr lang="ru-RU" sz="2000" dirty="0">
                <a:solidFill>
                  <a:srgbClr val="7030A0"/>
                </a:solidFill>
              </a:rPr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220517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rgbClr val="F29000"/>
                </a:solidFill>
              </a:rPr>
              <a:t>Сонымен</a:t>
            </a:r>
            <a:r>
              <a:rPr lang="ru-RU" sz="2800" dirty="0">
                <a:solidFill>
                  <a:srgbClr val="F29000"/>
                </a:solidFill>
              </a:rPr>
              <a:t>, </a:t>
            </a:r>
            <a:r>
              <a:rPr lang="ru-RU" sz="2800" dirty="0" err="1">
                <a:solidFill>
                  <a:srgbClr val="F29000"/>
                </a:solidFill>
              </a:rPr>
              <a:t>баланы</a:t>
            </a:r>
            <a:r>
              <a:rPr lang="ru-RU" sz="2800" dirty="0">
                <a:solidFill>
                  <a:srgbClr val="F29000"/>
                </a:solidFill>
              </a:rPr>
              <a:t> </a:t>
            </a:r>
            <a:r>
              <a:rPr lang="ru-RU" sz="2800" dirty="0" err="1">
                <a:solidFill>
                  <a:srgbClr val="F29000"/>
                </a:solidFill>
              </a:rPr>
              <a:t>қолдау</a:t>
            </a:r>
            <a:r>
              <a:rPr lang="ru-RU" sz="2800" dirty="0">
                <a:solidFill>
                  <a:srgbClr val="F29000"/>
                </a:solidFill>
              </a:rPr>
              <a:t> </a:t>
            </a:r>
            <a:r>
              <a:rPr lang="ru-RU" sz="2800" dirty="0" err="1">
                <a:solidFill>
                  <a:srgbClr val="F29000"/>
                </a:solidFill>
              </a:rPr>
              <a:t>үшін</a:t>
            </a:r>
            <a:r>
              <a:rPr lang="ru-RU" sz="2800" dirty="0">
                <a:solidFill>
                  <a:srgbClr val="F29000"/>
                </a:solidFill>
              </a:rPr>
              <a:t> </a:t>
            </a:r>
            <a:r>
              <a:rPr lang="ru-RU" sz="2800" dirty="0" err="1">
                <a:solidFill>
                  <a:srgbClr val="F29000"/>
                </a:solidFill>
              </a:rPr>
              <a:t>сізге</a:t>
            </a:r>
            <a:r>
              <a:rPr lang="ru-RU" sz="2800" dirty="0">
                <a:solidFill>
                  <a:srgbClr val="F29000"/>
                </a:solidFill>
              </a:rPr>
              <a:t>:</a:t>
            </a: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913894" y="492430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960606" y="4901403"/>
            <a:ext cx="5419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957563" y="231699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979714" y="2274387"/>
            <a:ext cx="636784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/>
              <a:t> </a:t>
            </a:r>
            <a:r>
              <a:rPr lang="ru-RU" sz="2400" dirty="0" err="1">
                <a:solidFill>
                  <a:srgbClr val="3399FF"/>
                </a:solidFill>
              </a:rPr>
              <a:t>баланың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күшті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жақтарына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сүйену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endParaRPr lang="en-US" sz="2400" dirty="0">
              <a:solidFill>
                <a:srgbClr val="3399FF"/>
              </a:solidFill>
            </a:endParaRPr>
          </a:p>
          <a:p>
            <a:pPr eaLnBrk="0" hangingPunct="0"/>
            <a:endParaRPr lang="en-US" sz="24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036270" y="2274387"/>
            <a:ext cx="5067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962950" y="321153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960605" y="3212355"/>
            <a:ext cx="6317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949304" y="408648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050572" y="4123827"/>
            <a:ext cx="3786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kk-KZ" sz="2400" b="1" dirty="0">
                <a:solidFill>
                  <a:srgbClr val="FFFFFF"/>
                </a:solidFill>
                <a:latin typeface="Arial" charset="0"/>
              </a:rPr>
              <a:t>        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003693" y="587801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189016" y="59355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123727" y="3105384"/>
            <a:ext cx="64807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3399FF"/>
                </a:solidFill>
              </a:rPr>
              <a:t>балаңызды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қолдау</a:t>
            </a:r>
            <a:endParaRPr lang="en-US" sz="2400" dirty="0">
              <a:solidFill>
                <a:srgbClr val="3399FF"/>
              </a:solidFill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159876" y="3814738"/>
            <a:ext cx="698412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3399FF"/>
                </a:solidFill>
              </a:rPr>
              <a:t>балаға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сенім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білдіру</a:t>
            </a:r>
            <a:r>
              <a:rPr lang="ru-RU" sz="2400" dirty="0">
                <a:solidFill>
                  <a:srgbClr val="3399FF"/>
                </a:solidFill>
              </a:rPr>
              <a:t>, </a:t>
            </a:r>
            <a:r>
              <a:rPr lang="ru-RU" sz="2400" dirty="0" err="1">
                <a:solidFill>
                  <a:srgbClr val="3399FF"/>
                </a:solidFill>
              </a:rPr>
              <a:t>оның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қиындықтарын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түсіну</a:t>
            </a:r>
            <a:r>
              <a:rPr lang="ru-RU" sz="2400" dirty="0">
                <a:solidFill>
                  <a:srgbClr val="3399FF"/>
                </a:solidFill>
              </a:rPr>
              <a:t>, </a:t>
            </a:r>
            <a:r>
              <a:rPr lang="ru-RU" sz="2400" dirty="0" err="1">
                <a:solidFill>
                  <a:srgbClr val="3399FF"/>
                </a:solidFill>
              </a:rPr>
              <a:t>оның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күшіне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сенімділік</a:t>
            </a:r>
            <a:r>
              <a:rPr lang="ru-RU" sz="2400" dirty="0">
                <a:solidFill>
                  <a:srgbClr val="3399FF"/>
                </a:solidFill>
              </a:rPr>
              <a:t> </a:t>
            </a:r>
            <a:r>
              <a:rPr lang="ru-RU" sz="2400" dirty="0" err="1">
                <a:solidFill>
                  <a:srgbClr val="3399FF"/>
                </a:solidFill>
              </a:rPr>
              <a:t>білдіру</a:t>
            </a:r>
            <a:endParaRPr lang="en-US" sz="2400" dirty="0">
              <a:solidFill>
                <a:srgbClr val="3399FF"/>
              </a:solidFill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159875" y="4841805"/>
            <a:ext cx="644457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00B0F0"/>
                </a:solidFill>
              </a:rPr>
              <a:t>үйде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жағымды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достық</a:t>
            </a:r>
            <a:r>
              <a:rPr lang="ru-RU" sz="2400" dirty="0">
                <a:solidFill>
                  <a:srgbClr val="00B0F0"/>
                </a:solidFill>
              </a:rPr>
              <a:t> атмосфера </a:t>
            </a:r>
            <a:r>
              <a:rPr lang="ru-RU" sz="2400" dirty="0" err="1">
                <a:solidFill>
                  <a:srgbClr val="00B0F0"/>
                </a:solidFill>
              </a:rPr>
              <a:t>қалыптастыру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181580" y="5795508"/>
            <a:ext cx="644457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00B0F0"/>
                </a:solidFill>
              </a:rPr>
              <a:t>балаға</a:t>
            </a:r>
            <a:r>
              <a:rPr lang="ru-RU" sz="2400" dirty="0">
                <a:solidFill>
                  <a:srgbClr val="00B0F0"/>
                </a:solidFill>
              </a:rPr>
              <a:t>  </a:t>
            </a:r>
            <a:r>
              <a:rPr lang="ru-RU" sz="2400" dirty="0" err="1">
                <a:solidFill>
                  <a:srgbClr val="00B0F0"/>
                </a:solidFill>
              </a:rPr>
              <a:t>деген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сүйіспеншілік</a:t>
            </a:r>
            <a:r>
              <a:rPr lang="ru-RU" sz="2400" dirty="0">
                <a:solidFill>
                  <a:srgbClr val="00B0F0"/>
                </a:solidFill>
              </a:rPr>
              <a:t> пен </a:t>
            </a:r>
            <a:r>
              <a:rPr lang="ru-RU" sz="2400" dirty="0" err="1">
                <a:solidFill>
                  <a:srgbClr val="00B0F0"/>
                </a:solidFill>
              </a:rPr>
              <a:t>құрмет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көрсете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білу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539" y="1773820"/>
            <a:ext cx="2274169" cy="15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45855"/>
            <a:ext cx="5256584" cy="1336698"/>
          </a:xfrm>
        </p:spPr>
        <p:txBody>
          <a:bodyPr/>
          <a:lstStyle/>
          <a:p>
            <a:r>
              <a:rPr lang="ru-RU" dirty="0" err="1">
                <a:solidFill>
                  <a:srgbClr val="E46023"/>
                </a:solidFill>
              </a:rPr>
              <a:t>Маңызды</a:t>
            </a:r>
            <a:r>
              <a:rPr lang="ru-RU" dirty="0">
                <a:solidFill>
                  <a:srgbClr val="E46023"/>
                </a:solidFill>
              </a:rPr>
              <a:t>!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орнын</a:t>
            </a:r>
            <a:r>
              <a:rPr lang="ru-RU" sz="2400" dirty="0"/>
              <a:t> </a:t>
            </a:r>
            <a:r>
              <a:rPr lang="ru-RU" sz="2400" dirty="0" err="1"/>
              <a:t>ұйымдастыруына</a:t>
            </a:r>
            <a:r>
              <a:rPr lang="ru-RU" sz="2400" dirty="0"/>
              <a:t>, </a:t>
            </a:r>
            <a:r>
              <a:rPr lang="ru-RU" sz="2400" dirty="0" err="1"/>
              <a:t>күн</a:t>
            </a:r>
            <a:r>
              <a:rPr lang="ru-RU" sz="2400" dirty="0"/>
              <a:t> </a:t>
            </a:r>
            <a:r>
              <a:rPr lang="ru-RU" sz="2400" dirty="0" err="1"/>
              <a:t>тәртібіне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тамақтануына</a:t>
            </a:r>
            <a:r>
              <a:rPr lang="ru-RU" sz="2400" dirty="0"/>
              <a:t> </a:t>
            </a:r>
            <a:r>
              <a:rPr lang="ru-RU" sz="2400" dirty="0" err="1"/>
              <a:t>мән</a:t>
            </a:r>
            <a:r>
              <a:rPr lang="ru-RU" sz="2400" dirty="0"/>
              <a:t> </a:t>
            </a:r>
            <a:r>
              <a:rPr lang="ru-RU" sz="2400" dirty="0" err="1"/>
              <a:t>беріңіз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Баланың</a:t>
            </a:r>
            <a:r>
              <a:rPr lang="ru-RU" sz="2400" dirty="0"/>
              <a:t> </a:t>
            </a:r>
            <a:r>
              <a:rPr lang="ru-RU" sz="2400" dirty="0" err="1"/>
              <a:t>дайындалу</a:t>
            </a:r>
            <a:r>
              <a:rPr lang="ru-RU" sz="2400" dirty="0"/>
              <a:t> </a:t>
            </a:r>
            <a:r>
              <a:rPr lang="ru-RU" sz="2400" dirty="0" err="1"/>
              <a:t>режімін</a:t>
            </a:r>
            <a:r>
              <a:rPr lang="ru-RU" sz="2400" dirty="0"/>
              <a:t> </a:t>
            </a:r>
            <a:r>
              <a:rPr lang="ru-RU" sz="2400" dirty="0" err="1"/>
              <a:t>бақылаңыз</a:t>
            </a:r>
            <a:r>
              <a:rPr lang="ru-RU" sz="2400" dirty="0"/>
              <a:t>,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асыра</a:t>
            </a:r>
            <a:r>
              <a:rPr lang="ru-RU" sz="2400" dirty="0"/>
              <a:t> </a:t>
            </a:r>
            <a:r>
              <a:rPr lang="ru-RU" sz="2400" dirty="0" err="1"/>
              <a:t>жүктеп</a:t>
            </a:r>
            <a:r>
              <a:rPr lang="ru-RU" sz="2400" dirty="0"/>
              <a:t> </a:t>
            </a:r>
            <a:r>
              <a:rPr lang="ru-RU" sz="2400" dirty="0" err="1"/>
              <a:t>жіберуіне</a:t>
            </a:r>
            <a:r>
              <a:rPr lang="ru-RU" sz="2400" dirty="0"/>
              <a:t> </a:t>
            </a:r>
            <a:r>
              <a:rPr lang="ru-RU" sz="2400" dirty="0" err="1"/>
              <a:t>жол</a:t>
            </a:r>
            <a:r>
              <a:rPr lang="ru-RU" sz="2400" dirty="0"/>
              <a:t> </a:t>
            </a:r>
            <a:r>
              <a:rPr lang="ru-RU" sz="2400" dirty="0" err="1"/>
              <a:t>бермеңіз</a:t>
            </a:r>
            <a:r>
              <a:rPr lang="ru-RU" sz="2400" dirty="0"/>
              <a:t>, </a:t>
            </a:r>
            <a:r>
              <a:rPr lang="ru-RU" sz="2400" dirty="0" err="1"/>
              <a:t>дайындығын</a:t>
            </a:r>
            <a:r>
              <a:rPr lang="ru-RU" sz="2400" dirty="0"/>
              <a:t> </a:t>
            </a:r>
            <a:r>
              <a:rPr lang="ru-RU" sz="2400" dirty="0" err="1"/>
              <a:t>міндетті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демалыспен</a:t>
            </a:r>
            <a:r>
              <a:rPr lang="ru-RU" sz="2400" dirty="0"/>
              <a:t> </a:t>
            </a:r>
            <a:r>
              <a:rPr lang="ru-RU" sz="2400" dirty="0" err="1"/>
              <a:t>кезектестіру</a:t>
            </a:r>
            <a:r>
              <a:rPr lang="ru-RU" sz="2400" dirty="0"/>
              <a:t> </a:t>
            </a:r>
            <a:r>
              <a:rPr lang="ru-RU" sz="2400" dirty="0" err="1"/>
              <a:t>қажеттігін</a:t>
            </a:r>
            <a:r>
              <a:rPr lang="ru-RU" sz="2400" dirty="0"/>
              <a:t> </a:t>
            </a:r>
            <a:r>
              <a:rPr lang="ru-RU" sz="2400" dirty="0" err="1"/>
              <a:t>түсіндіріңіз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Емтихан</a:t>
            </a:r>
            <a:r>
              <a:rPr lang="ru-RU" sz="2400" dirty="0"/>
              <a:t> </a:t>
            </a:r>
            <a:r>
              <a:rPr lang="ru-RU" sz="2400" dirty="0" err="1"/>
              <a:t>қарсаңында</a:t>
            </a:r>
            <a:r>
              <a:rPr lang="ru-RU" sz="2400" dirty="0"/>
              <a:t> бала </a:t>
            </a:r>
            <a:r>
              <a:rPr lang="ru-RU" sz="2400" dirty="0" err="1"/>
              <a:t>демалып</a:t>
            </a:r>
            <a:r>
              <a:rPr lang="ru-RU" sz="2400" dirty="0"/>
              <a:t>,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ұйықтауы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 </a:t>
            </a:r>
            <a:r>
              <a:rPr lang="ru-RU" sz="2400" dirty="0" err="1"/>
              <a:t>Мұны</a:t>
            </a:r>
            <a:r>
              <a:rPr lang="ru-RU" sz="2400" dirty="0"/>
              <a:t> </a:t>
            </a:r>
            <a:r>
              <a:rPr lang="ru-RU" sz="2400" dirty="0" err="1"/>
              <a:t>қадағалаңыз</a:t>
            </a:r>
            <a:r>
              <a:rPr lang="ru-RU" sz="2400" dirty="0"/>
              <a:t>. </a:t>
            </a:r>
            <a:r>
              <a:rPr lang="ru-RU" sz="2400" dirty="0" err="1"/>
              <a:t>Емтихан</a:t>
            </a:r>
            <a:r>
              <a:rPr lang="ru-RU" sz="2400" dirty="0"/>
              <a:t> </a:t>
            </a:r>
            <a:r>
              <a:rPr lang="ru-RU" sz="2400" dirty="0" err="1"/>
              <a:t>алдында</a:t>
            </a:r>
            <a:r>
              <a:rPr lang="ru-RU" sz="2400" dirty="0"/>
              <a:t> </a:t>
            </a:r>
            <a:r>
              <a:rPr lang="ru-RU" sz="2400" dirty="0" err="1"/>
              <a:t>таңертең</a:t>
            </a:r>
            <a:r>
              <a:rPr lang="ru-RU" sz="2400" dirty="0"/>
              <a:t> </a:t>
            </a:r>
            <a:r>
              <a:rPr lang="ru-RU" sz="2400" dirty="0" err="1"/>
              <a:t>балаңызға</a:t>
            </a:r>
            <a:r>
              <a:rPr lang="ru-RU" sz="2400" dirty="0"/>
              <a:t> глюкоза </a:t>
            </a:r>
            <a:r>
              <a:rPr lang="ru-RU" sz="2400" dirty="0" err="1"/>
              <a:t>мидың</a:t>
            </a:r>
            <a:r>
              <a:rPr lang="ru-RU" sz="2400" dirty="0"/>
              <a:t> </a:t>
            </a:r>
            <a:r>
              <a:rPr lang="ru-RU" sz="2400" dirty="0" err="1"/>
              <a:t>белсенділігін</a:t>
            </a:r>
            <a:r>
              <a:rPr lang="ru-RU" sz="2400" dirty="0"/>
              <a:t> </a:t>
            </a:r>
            <a:r>
              <a:rPr lang="ru-RU" sz="2400" dirty="0" err="1"/>
              <a:t>ынталандыратын</a:t>
            </a:r>
            <a:r>
              <a:rPr lang="ru-RU" sz="2400" dirty="0"/>
              <a:t> </a:t>
            </a:r>
            <a:r>
              <a:rPr lang="ru-RU" sz="2400" dirty="0" err="1"/>
              <a:t>тәтті</a:t>
            </a:r>
            <a:r>
              <a:rPr lang="ru-RU" sz="2400" dirty="0"/>
              <a:t> </a:t>
            </a:r>
            <a:r>
              <a:rPr lang="ru-RU" sz="2400" dirty="0" err="1"/>
              <a:t>нәрсе</a:t>
            </a:r>
            <a:r>
              <a:rPr lang="ru-RU" sz="2400" dirty="0"/>
              <a:t> </a:t>
            </a:r>
            <a:r>
              <a:rPr lang="ru-RU" sz="2400" dirty="0" err="1"/>
              <a:t>беріңіз</a:t>
            </a:r>
            <a:endParaRPr lang="ru-RU" sz="2400" dirty="0"/>
          </a:p>
          <a:p>
            <a:r>
              <a:rPr lang="ru-RU" sz="2400" dirty="0" err="1"/>
              <a:t>Баланың</a:t>
            </a:r>
            <a:r>
              <a:rPr lang="ru-RU" sz="2400" dirty="0"/>
              <a:t>  </a:t>
            </a:r>
            <a:r>
              <a:rPr lang="ru-RU" sz="2400" dirty="0" err="1"/>
              <a:t>өзіне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сенімін</a:t>
            </a:r>
            <a:r>
              <a:rPr lang="ru-RU" sz="2400" dirty="0"/>
              <a:t> </a:t>
            </a:r>
            <a:r>
              <a:rPr lang="ru-RU" sz="2400" dirty="0" err="1"/>
              <a:t>арттыруға</a:t>
            </a:r>
            <a:r>
              <a:rPr lang="ru-RU" sz="2400" dirty="0"/>
              <a:t> </a:t>
            </a:r>
            <a:r>
              <a:rPr lang="ru-RU" sz="2400" dirty="0" err="1"/>
              <a:t>көмектесіңіз</a:t>
            </a:r>
            <a:r>
              <a:rPr lang="ru-RU" sz="2400" dirty="0"/>
              <a:t>, </a:t>
            </a:r>
            <a:r>
              <a:rPr lang="ru-RU" sz="2400" dirty="0" err="1"/>
              <a:t>өйткені</a:t>
            </a:r>
            <a:r>
              <a:rPr lang="ru-RU" sz="2400" dirty="0"/>
              <a:t> бала </a:t>
            </a:r>
            <a:r>
              <a:rPr lang="ru-RU" sz="2400" dirty="0" err="1"/>
              <a:t>сәтсіздіктен</a:t>
            </a:r>
            <a:r>
              <a:rPr lang="ru-RU" sz="2400" dirty="0"/>
              <a:t> </a:t>
            </a:r>
            <a:r>
              <a:rPr lang="ru-RU" sz="2400" dirty="0" err="1"/>
              <a:t>қорыққан</a:t>
            </a:r>
            <a:r>
              <a:rPr lang="ru-RU" sz="2400" dirty="0"/>
              <a:t> </a:t>
            </a:r>
            <a:r>
              <a:rPr lang="ru-RU" sz="2400" dirty="0" err="1"/>
              <a:t>сайын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қате</a:t>
            </a:r>
            <a:r>
              <a:rPr lang="ru-RU" sz="2400" dirty="0"/>
              <a:t> </a:t>
            </a:r>
            <a:r>
              <a:rPr lang="ru-RU" sz="2400" dirty="0" err="1"/>
              <a:t>жіберу</a:t>
            </a:r>
            <a:r>
              <a:rPr lang="ru-RU" sz="2400" dirty="0"/>
              <a:t> </a:t>
            </a:r>
            <a:r>
              <a:rPr lang="ru-RU" sz="2400" dirty="0" err="1"/>
              <a:t>қаупі</a:t>
            </a:r>
            <a:r>
              <a:rPr lang="ru-RU" sz="2400" dirty="0"/>
              <a:t> арта </a:t>
            </a:r>
            <a:r>
              <a:rPr lang="ru-RU" sz="2400" dirty="0" err="1"/>
              <a:t>береді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Емтиханнан</a:t>
            </a:r>
            <a:r>
              <a:rPr lang="ru-RU" sz="2400" dirty="0"/>
              <a:t> </a:t>
            </a:r>
            <a:r>
              <a:rPr lang="ru-RU" sz="2400" dirty="0" err="1"/>
              <a:t>кейін</a:t>
            </a:r>
            <a:r>
              <a:rPr lang="ru-RU" sz="2400" dirty="0"/>
              <a:t> </a:t>
            </a:r>
            <a:r>
              <a:rPr lang="ru-RU" sz="2400" dirty="0" err="1"/>
              <a:t>баланы</a:t>
            </a:r>
            <a:r>
              <a:rPr lang="ru-RU" sz="2400" dirty="0"/>
              <a:t> </a:t>
            </a:r>
            <a:r>
              <a:rPr lang="ru-RU" sz="2400" dirty="0" err="1"/>
              <a:t>сынамаңыз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Есіңізде</a:t>
            </a:r>
            <a:r>
              <a:rPr lang="ru-RU" sz="2400" dirty="0"/>
              <a:t> </a:t>
            </a:r>
            <a:r>
              <a:rPr lang="ru-RU" sz="2400" dirty="0" err="1"/>
              <a:t>болсын</a:t>
            </a:r>
            <a:r>
              <a:rPr lang="ru-RU" sz="2400" dirty="0"/>
              <a:t>: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бастысы-баланың</a:t>
            </a:r>
            <a:r>
              <a:rPr lang="ru-RU" sz="2400" dirty="0"/>
              <a:t> </a:t>
            </a:r>
            <a:r>
              <a:rPr lang="ru-RU" sz="2400" dirty="0" err="1"/>
              <a:t>үрейі</a:t>
            </a:r>
            <a:r>
              <a:rPr lang="ru-RU" sz="2400" dirty="0"/>
              <a:t> мен </a:t>
            </a:r>
            <a:r>
              <a:rPr lang="ru-RU" sz="2400" dirty="0" err="1"/>
              <a:t>мазасыздығын</a:t>
            </a:r>
            <a:r>
              <a:rPr lang="ru-RU" sz="2400" dirty="0"/>
              <a:t> </a:t>
            </a:r>
            <a:r>
              <a:rPr lang="ru-RU" sz="2400" dirty="0" err="1"/>
              <a:t>азайту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оған</a:t>
            </a:r>
            <a:r>
              <a:rPr lang="ru-RU" sz="2400" dirty="0"/>
              <a:t> </a:t>
            </a:r>
            <a:r>
              <a:rPr lang="ru-RU" sz="2400" dirty="0" err="1"/>
              <a:t>дайындалуы</a:t>
            </a:r>
            <a:r>
              <a:rPr lang="ru-RU" sz="2400" dirty="0"/>
              <a:t> 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қажетті</a:t>
            </a:r>
            <a:r>
              <a:rPr lang="ru-RU" sz="2400" dirty="0"/>
              <a:t> </a:t>
            </a:r>
            <a:r>
              <a:rPr lang="ru-RU" sz="2400" dirty="0" err="1"/>
              <a:t>жағдайларды</a:t>
            </a:r>
            <a:r>
              <a:rPr lang="ru-RU" sz="2400" dirty="0"/>
              <a:t> </a:t>
            </a:r>
            <a:r>
              <a:rPr lang="ru-RU" sz="2400" dirty="0" err="1"/>
              <a:t>жасау</a:t>
            </a:r>
            <a:endParaRPr lang="ru-RU" sz="2400" dirty="0"/>
          </a:p>
          <a:p>
            <a:r>
              <a:rPr lang="ru-RU" sz="2400" dirty="0" err="1"/>
              <a:t>Емтиханның</a:t>
            </a:r>
            <a:r>
              <a:rPr lang="ru-RU" sz="2400" dirty="0"/>
              <a:t> </a:t>
            </a:r>
            <a:r>
              <a:rPr lang="ru-RU" sz="2400" dirty="0" err="1"/>
              <a:t>нәтижесі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мүмкіндіктерінің</a:t>
            </a:r>
            <a:r>
              <a:rPr lang="ru-RU" sz="2400" dirty="0"/>
              <a:t>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жетілген</a:t>
            </a:r>
            <a:r>
              <a:rPr lang="ru-RU" sz="2400" dirty="0"/>
              <a:t> </a:t>
            </a:r>
            <a:r>
              <a:rPr lang="ru-RU" sz="2400" dirty="0" err="1"/>
              <a:t>өлшемі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 </a:t>
            </a:r>
            <a:r>
              <a:rPr lang="ru-RU" sz="2400" dirty="0" err="1"/>
              <a:t>екендігі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пікір</a:t>
            </a:r>
            <a:r>
              <a:rPr lang="ru-RU" sz="2400" dirty="0"/>
              <a:t> </a:t>
            </a:r>
            <a:r>
              <a:rPr lang="ru-RU" sz="2400" dirty="0" err="1"/>
              <a:t>ұялатуға</a:t>
            </a:r>
            <a:r>
              <a:rPr lang="ru-RU" sz="2400" dirty="0"/>
              <a:t> </a:t>
            </a:r>
            <a:r>
              <a:rPr lang="ru-RU" sz="2400" dirty="0" err="1"/>
              <a:t>тырысыңыз</a:t>
            </a:r>
            <a:r>
              <a:rPr lang="ru-RU" sz="2400" dirty="0"/>
              <a:t>. !</a:t>
            </a:r>
          </a:p>
          <a:p>
            <a:r>
              <a:rPr lang="ru-RU" sz="2400" dirty="0" err="1"/>
              <a:t>Табысқа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сенім</a:t>
            </a:r>
            <a:r>
              <a:rPr lang="ru-RU" sz="2400" dirty="0"/>
              <a:t>, </a:t>
            </a:r>
            <a:r>
              <a:rPr lang="ru-RU" sz="2400" dirty="0" err="1"/>
              <a:t>балаңызға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сенім</a:t>
            </a:r>
            <a:r>
              <a:rPr lang="ru-RU" sz="2400" dirty="0"/>
              <a:t>,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мүмкіндіктері</a:t>
            </a:r>
            <a:r>
              <a:rPr lang="ru-RU" sz="2400" dirty="0"/>
              <a:t>, </a:t>
            </a:r>
            <a:r>
              <a:rPr lang="ru-RU" sz="2400" dirty="0" err="1"/>
              <a:t>мадақтау</a:t>
            </a:r>
            <a:r>
              <a:rPr lang="ru-RU" sz="2400" dirty="0"/>
              <a:t> мен </a:t>
            </a:r>
            <a:r>
              <a:rPr lang="ru-RU" sz="2400" dirty="0" err="1"/>
              <a:t>мақұлдау</a:t>
            </a:r>
            <a:r>
              <a:rPr lang="ru-RU" sz="2400" dirty="0"/>
              <a:t> </a:t>
            </a:r>
            <a:r>
              <a:rPr lang="ru-RU" sz="2400" dirty="0" err="1"/>
              <a:t>түріндегі</a:t>
            </a:r>
            <a:r>
              <a:rPr lang="ru-RU" sz="2400" dirty="0"/>
              <a:t> </a:t>
            </a:r>
            <a:r>
              <a:rPr lang="ru-RU" sz="2400" dirty="0" err="1"/>
              <a:t>ынталандырушы</a:t>
            </a:r>
            <a:r>
              <a:rPr lang="ru-RU" sz="2400" dirty="0"/>
              <a:t> </a:t>
            </a:r>
            <a:r>
              <a:rPr lang="ru-RU" sz="2400" dirty="0" err="1"/>
              <a:t>көмек</a:t>
            </a:r>
            <a:r>
              <a:rPr lang="ru-RU" sz="2400" dirty="0"/>
              <a:t> </a:t>
            </a:r>
            <a:r>
              <a:rPr lang="ru-RU" sz="2400" dirty="0" err="1"/>
              <a:t>өте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FFC000"/>
                </a:solidFill>
              </a:rPr>
              <a:t>Назарларыңызға рақмет!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D5FECF5D-3CA8-4FF9-A4D8-C0BD5ECCF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1608" y="2276872"/>
            <a:ext cx="4953426" cy="32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273</Words>
  <Application>Microsoft Office PowerPoint</Application>
  <PresentationFormat>Экран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   Емтиханға дайындық кезіндегі ата-аналардың көмегі 9-сынып                                     Өскемен қ. педагог-психологтар қауымдастығы   </vt:lpstr>
      <vt:lpstr>  АТА-АНАЛАРҒА АРНАЛҒАН ЖАДЫНАМА</vt:lpstr>
      <vt:lpstr>Сонымен, баланы қолдау үшін сізге:</vt:lpstr>
      <vt:lpstr>Маңызды!</vt:lpstr>
      <vt:lpstr>Назарларыңызға рақмет!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Пользователь</cp:lastModifiedBy>
  <cp:revision>1018</cp:revision>
  <dcterms:created xsi:type="dcterms:W3CDTF">2018-02-25T09:09:03Z</dcterms:created>
  <dcterms:modified xsi:type="dcterms:W3CDTF">2021-05-29T16:38:59Z</dcterms:modified>
</cp:coreProperties>
</file>