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72" r:id="rId2"/>
  </p:sldMasterIdLst>
  <p:notesMasterIdLst>
    <p:notesMasterId r:id="rId12"/>
  </p:notesMasterIdLst>
  <p:sldIdLst>
    <p:sldId id="347" r:id="rId3"/>
    <p:sldId id="263" r:id="rId4"/>
    <p:sldId id="286" r:id="rId5"/>
    <p:sldId id="349" r:id="rId6"/>
    <p:sldId id="351" r:id="rId7"/>
    <p:sldId id="354" r:id="rId8"/>
    <p:sldId id="348" r:id="rId9"/>
    <p:sldId id="352" r:id="rId10"/>
    <p:sldId id="35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B0F0"/>
    <a:srgbClr val="0091EA"/>
    <a:srgbClr val="FF0000"/>
    <a:srgbClr val="00B4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660"/>
  </p:normalViewPr>
  <p:slideViewPr>
    <p:cSldViewPr>
      <p:cViewPr varScale="1">
        <p:scale>
          <a:sx n="110" d="100"/>
          <a:sy n="110" d="100"/>
        </p:scale>
        <p:origin x="-17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4/17/2020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1089E94-532B-494D-AD7A-712B16D9F5A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4/17/2020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60484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4/17/2020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31794"/>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4/17/2020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0570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4/17/2020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48103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solidFill>
                  <a:prstClr val="black">
                    <a:tint val="75000"/>
                  </a:prstClr>
                </a:solidFill>
              </a:rPr>
              <a:pPr/>
              <a:t>4/17/2020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9152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4/17/2020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533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prstClr val="black">
                    <a:tint val="75000"/>
                  </a:prstClr>
                </a:solidFill>
              </a:rPr>
              <a:pPr/>
              <a:t>4/17/2020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25749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4/17/2020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382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3545F7-77F9-4401-AA0E-BF14C26D8903}"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4/17/2020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62853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4/17/2020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7747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4/17/2020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6135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3545F7-77F9-4401-AA0E-BF14C26D8903}"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3545F7-77F9-4401-AA0E-BF14C26D8903}"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3545F7-77F9-4401-AA0E-BF14C26D8903}" type="datetimeFigureOut">
              <a:rPr lang="en-US" smtClean="0"/>
              <a:pPr/>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3545F7-77F9-4401-AA0E-BF14C26D8903}" type="datetimeFigureOut">
              <a:rPr lang="en-US" smtClean="0"/>
              <a:pPr/>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545F7-77F9-4401-AA0E-BF14C26D8903}" type="datetimeFigureOut">
              <a:rPr lang="en-US" smtClean="0"/>
              <a:pPr/>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545F7-77F9-4401-AA0E-BF14C26D8903}"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3545F7-77F9-4401-AA0E-BF14C26D8903}"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545F7-77F9-4401-AA0E-BF14C26D8903}" type="datetimeFigureOut">
              <a:rPr lang="en-US" smtClean="0"/>
              <a:pPr/>
              <a:t>4/17/2020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E0586-5A1C-41FD-AA9D-07A4E729E6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solidFill>
                  <a:prstClr val="black">
                    <a:tint val="75000"/>
                  </a:prstClr>
                </a:solidFill>
              </a:rPr>
              <a:pPr/>
              <a:t>4/17/2020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6096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5"/>
          <p:cNvSpPr txBox="1">
            <a:spLocks noChangeArrowheads="1"/>
          </p:cNvSpPr>
          <p:nvPr/>
        </p:nvSpPr>
        <p:spPr>
          <a:xfrm>
            <a:off x="1219200" y="5319078"/>
            <a:ext cx="7086600" cy="852133"/>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4300" dirty="0">
              <a:solidFill>
                <a:schemeClr val="tx2">
                  <a:lumMod val="75000"/>
                </a:schemeClr>
              </a:solidFill>
            </a:endParaRPr>
          </a:p>
        </p:txBody>
      </p:sp>
      <p:sp>
        <p:nvSpPr>
          <p:cNvPr id="10" name="Капля 9"/>
          <p:cNvSpPr/>
          <p:nvPr/>
        </p:nvSpPr>
        <p:spPr>
          <a:xfrm flipH="1">
            <a:off x="0" y="0"/>
            <a:ext cx="8991600" cy="5867400"/>
          </a:xfrm>
          <a:prstGeom prst="teardrop">
            <a:avLst>
              <a:gd name="adj" fmla="val 100000"/>
            </a:avLst>
          </a:prstGeom>
          <a:blipFill>
            <a:blip r:embed="rId3" cstate="print"/>
            <a:stretch>
              <a:fillRect/>
            </a:stretch>
          </a:blipFill>
          <a:ln>
            <a:solidFill>
              <a:schemeClr val="bg1">
                <a:lumMod val="95000"/>
              </a:schemeClr>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5791200" y="4038600"/>
            <a:ext cx="2057400" cy="646331"/>
          </a:xfrm>
          <a:prstGeom prst="rect">
            <a:avLst/>
          </a:prstGeom>
          <a:noFill/>
        </p:spPr>
        <p:txBody>
          <a:bodyPr wrap="square" rtlCol="0">
            <a:spAutoFit/>
          </a:bodyPr>
          <a:lstStyle/>
          <a:p>
            <a:pPr algn="ctr"/>
            <a:r>
              <a:rPr lang="ru-RU" b="1" dirty="0" smtClean="0">
                <a:solidFill>
                  <a:srgbClr val="002060"/>
                </a:solidFill>
                <a:latin typeface="Times New Roman" panose="02020603050405020304" pitchFamily="18" charset="0"/>
                <a:cs typeface="Times New Roman" panose="02020603050405020304" pitchFamily="18" charset="0"/>
              </a:rPr>
              <a:t>Педагог-психолог</a:t>
            </a:r>
          </a:p>
          <a:p>
            <a:pPr algn="ct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кеңесі</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0" y="5816881"/>
            <a:ext cx="9144000" cy="1041119"/>
          </a:xfrm>
          <a:prstGeom prst="rect">
            <a:avLst/>
          </a:prstGeom>
        </p:spPr>
        <p:txBody>
          <a:bodyPr wrap="square">
            <a:spAutoFit/>
          </a:bodyPr>
          <a:lstStyle/>
          <a:p>
            <a:pPr algn="ctr">
              <a:lnSpc>
                <a:spcPct val="115000"/>
              </a:lnSpc>
              <a:spcAft>
                <a:spcPts val="1675"/>
              </a:spcAft>
            </a:pPr>
            <a:r>
              <a:rPr lang="ru-RU" sz="2800" b="1" dirty="0" smtClean="0">
                <a:solidFill>
                  <a:srgbClr val="00206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Карантин </a:t>
            </a:r>
            <a:r>
              <a:rPr lang="ru-RU" sz="2800" b="1" dirty="0" err="1" smtClean="0">
                <a:solidFill>
                  <a:srgbClr val="00206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кезінде</a:t>
            </a:r>
            <a:r>
              <a:rPr lang="ru-RU" sz="2800" b="1" dirty="0" smtClean="0">
                <a:solidFill>
                  <a:srgbClr val="00206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a:t>
            </a:r>
            <a:r>
              <a:rPr lang="ru-RU" sz="2800" b="1" dirty="0" err="1" smtClean="0">
                <a:solidFill>
                  <a:srgbClr val="00206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ата-ананың  баласы</a:t>
            </a:r>
            <a:r>
              <a:rPr lang="ru-RU" sz="2800" b="1" dirty="0" smtClean="0">
                <a:solidFill>
                  <a:srgbClr val="00206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a:t>
            </a:r>
            <a:r>
              <a:rPr lang="ru-RU" sz="2800" b="1" dirty="0" err="1" smtClean="0">
                <a:solidFill>
                  <a:srgbClr val="00206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үшін</a:t>
            </a:r>
            <a:r>
              <a:rPr lang="kk-KZ" sz="2800" b="1" dirty="0" smtClean="0">
                <a:solidFill>
                  <a:srgbClr val="00206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алаңдаушылығын </a:t>
            </a:r>
            <a:r>
              <a:rPr lang="ru-RU" sz="2800" b="1" dirty="0" smtClean="0">
                <a:solidFill>
                  <a:srgbClr val="00206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 </a:t>
            </a:r>
            <a:r>
              <a:rPr lang="ru-RU" sz="2800" b="1" dirty="0" err="1" smtClean="0">
                <a:solidFill>
                  <a:srgbClr val="00206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қалай жеңуге болады</a:t>
            </a:r>
            <a:r>
              <a:rPr lang="ru-RU" sz="2800" b="1" dirty="0" smtClean="0">
                <a:solidFill>
                  <a:srgbClr val="002060"/>
                </a:solidFill>
                <a:effectLst>
                  <a:outerShdw blurRad="38100" dist="38100" dir="2700000" algn="tl">
                    <a:srgbClr val="000000">
                      <a:alpha val="43137"/>
                    </a:srgbClr>
                  </a:outerShdw>
                </a:effectLst>
                <a:latin typeface="Cambria" panose="02040503050406030204" pitchFamily="18" charset="0"/>
                <a:ea typeface="Times New Roman" panose="02020603050405020304" pitchFamily="18" charset="0"/>
                <a:cs typeface="Times New Roman" panose="02020603050405020304" pitchFamily="18" charset="0"/>
              </a:rPr>
              <a:t>?</a:t>
            </a:r>
            <a:endParaRPr lang="en-US" sz="2800" b="1" dirty="0">
              <a:solidFill>
                <a:srgbClr val="002060"/>
              </a:solidFill>
              <a:effectLst>
                <a:outerShdw blurRad="38100" dist="38100" dir="2700000" algn="tl">
                  <a:srgbClr val="000000">
                    <a:alpha val="43137"/>
                  </a:srgbClr>
                </a:outerShdw>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14" name="Прямоугольник 13"/>
          <p:cNvSpPr/>
          <p:nvPr/>
        </p:nvSpPr>
        <p:spPr>
          <a:xfrm>
            <a:off x="6477000" y="0"/>
            <a:ext cx="2667000" cy="646331"/>
          </a:xfrm>
          <a:prstGeom prst="rect">
            <a:avLst/>
          </a:prstGeom>
        </p:spPr>
        <p:txBody>
          <a:bodyPr wrap="square">
            <a:spAutoFit/>
          </a:bodyPr>
          <a:lstStyle/>
          <a:p>
            <a:pPr lvl="0" algn="r" fontAlgn="ctr">
              <a:spcBef>
                <a:spcPct val="0"/>
              </a:spcBef>
              <a:spcAft>
                <a:spcPct val="0"/>
              </a:spcAft>
            </a:pPr>
            <a:r>
              <a:rPr lang="ru-RU" b="1" dirty="0" smtClean="0">
                <a:solidFill>
                  <a:schemeClr val="accent2">
                    <a:lumMod val="50000"/>
                  </a:schemeClr>
                </a:solidFill>
                <a:latin typeface="Times New Roman" pitchFamily="18" charset="0"/>
                <a:ea typeface="Times New Roman" pitchFamily="18" charset="0"/>
                <a:cs typeface="Times New Roman" pitchFamily="18" charset="0"/>
              </a:rPr>
              <a:t>«</a:t>
            </a:r>
            <a:r>
              <a:rPr lang="ru-RU" b="1" dirty="0" err="1" smtClean="0">
                <a:solidFill>
                  <a:schemeClr val="accent2">
                    <a:lumMod val="50000"/>
                  </a:schemeClr>
                </a:solidFill>
                <a:latin typeface="Times New Roman" pitchFamily="18" charset="0"/>
                <a:ea typeface="Times New Roman" pitchFamily="18" charset="0"/>
                <a:cs typeface="Times New Roman" pitchFamily="18" charset="0"/>
              </a:rPr>
              <a:t>Өскемен</a:t>
            </a:r>
            <a:r>
              <a:rPr lang="ru-RU" b="1" dirty="0" smtClean="0">
                <a:solidFill>
                  <a:schemeClr val="accent2">
                    <a:lumMod val="50000"/>
                  </a:schemeClr>
                </a:solidFill>
                <a:latin typeface="Times New Roman" pitchFamily="18" charset="0"/>
                <a:ea typeface="Times New Roman" pitchFamily="18" charset="0"/>
                <a:cs typeface="Times New Roman" pitchFamily="18" charset="0"/>
              </a:rPr>
              <a:t> </a:t>
            </a:r>
            <a:r>
              <a:rPr lang="ru-RU" b="1" dirty="0" err="1" smtClean="0">
                <a:solidFill>
                  <a:schemeClr val="accent2">
                    <a:lumMod val="50000"/>
                  </a:schemeClr>
                </a:solidFill>
                <a:latin typeface="Times New Roman" pitchFamily="18" charset="0"/>
                <a:ea typeface="Times New Roman" pitchFamily="18" charset="0"/>
                <a:cs typeface="Times New Roman" pitchFamily="18" charset="0"/>
              </a:rPr>
              <a:t>қаласының</a:t>
            </a:r>
            <a:r>
              <a:rPr lang="ru-RU" b="1" dirty="0" smtClean="0">
                <a:solidFill>
                  <a:schemeClr val="accent2">
                    <a:lumMod val="50000"/>
                  </a:schemeClr>
                </a:solidFill>
                <a:latin typeface="Times New Roman" pitchFamily="18" charset="0"/>
                <a:ea typeface="Times New Roman" pitchFamily="18" charset="0"/>
                <a:cs typeface="Times New Roman" pitchFamily="18" charset="0"/>
              </a:rPr>
              <a:t> </a:t>
            </a:r>
            <a:r>
              <a:rPr lang="ru-RU" b="1" dirty="0" err="1" smtClean="0">
                <a:solidFill>
                  <a:schemeClr val="accent2">
                    <a:lumMod val="50000"/>
                  </a:schemeClr>
                </a:solidFill>
                <a:latin typeface="Times New Roman" pitchFamily="18" charset="0"/>
                <a:ea typeface="Times New Roman" pitchFamily="18" charset="0"/>
                <a:cs typeface="Times New Roman" pitchFamily="18" charset="0"/>
              </a:rPr>
              <a:t>білім</a:t>
            </a:r>
            <a:r>
              <a:rPr lang="ru-RU" b="1" dirty="0" smtClean="0">
                <a:solidFill>
                  <a:schemeClr val="accent2">
                    <a:lumMod val="50000"/>
                  </a:schemeClr>
                </a:solidFill>
                <a:latin typeface="Times New Roman" pitchFamily="18" charset="0"/>
                <a:ea typeface="Times New Roman" pitchFamily="18" charset="0"/>
                <a:cs typeface="Times New Roman" pitchFamily="18" charset="0"/>
              </a:rPr>
              <a:t> беру </a:t>
            </a:r>
            <a:r>
              <a:rPr lang="ru-RU" b="1" dirty="0" err="1" smtClean="0">
                <a:solidFill>
                  <a:schemeClr val="accent2">
                    <a:lumMod val="50000"/>
                  </a:schemeClr>
                </a:solidFill>
                <a:latin typeface="Times New Roman" pitchFamily="18" charset="0"/>
                <a:ea typeface="Times New Roman" pitchFamily="18" charset="0"/>
                <a:cs typeface="Times New Roman" pitchFamily="18" charset="0"/>
              </a:rPr>
              <a:t>бөлімі»ММ</a:t>
            </a:r>
            <a:endParaRPr lang="ru-RU" b="1" dirty="0" smtClean="0">
              <a:solidFill>
                <a:schemeClr val="accent2">
                  <a:lumMod val="50000"/>
                </a:schemeClr>
              </a:solidFill>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204995627"/>
      </p:ext>
    </p:extLst>
  </p:cSld>
  <p:clrMapOvr>
    <a:masterClrMapping/>
  </p:clrMapOvr>
  <p:transition advClick="0" advTm="4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295400" y="1398319"/>
            <a:ext cx="7010400" cy="416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endParaRPr lang="en-US" sz="1400" dirty="0" smtClean="0">
              <a:solidFill>
                <a:schemeClr val="tx1">
                  <a:lumMod val="85000"/>
                  <a:lumOff val="15000"/>
                </a:schemeClr>
              </a:solidFill>
              <a:latin typeface="Arial" charset="0"/>
              <a:ea typeface="굴림" pitchFamily="34" charset="-127"/>
            </a:endParaRPr>
          </a:p>
        </p:txBody>
      </p:sp>
      <p:sp>
        <p:nvSpPr>
          <p:cNvPr id="6" name="Блок-схема: задержка 5"/>
          <p:cNvSpPr/>
          <p:nvPr/>
        </p:nvSpPr>
        <p:spPr>
          <a:xfrm>
            <a:off x="0" y="4114800"/>
            <a:ext cx="2895600" cy="2743200"/>
          </a:xfrm>
          <a:prstGeom prst="flowChartDelay">
            <a:avLst/>
          </a:prstGeom>
          <a:blipFill>
            <a:blip r:embed="rId2" cstate="prin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28600" y="1219200"/>
            <a:ext cx="3657600" cy="2554545"/>
          </a:xfrm>
          <a:prstGeom prst="rect">
            <a:avLst/>
          </a:prstGeom>
        </p:spPr>
        <p:txBody>
          <a:bodyPr wrap="square">
            <a:spAutoFit/>
          </a:bodyPr>
          <a:lstStyle/>
          <a:p>
            <a:r>
              <a:rPr lang="ru-RU" sz="3200" b="1" dirty="0" err="1" smtClean="0">
                <a:solidFill>
                  <a:srgbClr val="002060"/>
                </a:solidFill>
                <a:latin typeface="Cambria" panose="02040503050406030204" pitchFamily="18" charset="0"/>
                <a:cs typeface="Times New Roman" panose="02020603050405020304" pitchFamily="18" charset="0"/>
              </a:rPr>
              <a:t>Бірінші</a:t>
            </a:r>
            <a:r>
              <a:rPr lang="ru-RU" sz="3200" b="1" dirty="0" smtClean="0">
                <a:solidFill>
                  <a:srgbClr val="002060"/>
                </a:solidFill>
                <a:latin typeface="Cambria" panose="02040503050406030204" pitchFamily="18" charset="0"/>
                <a:cs typeface="Times New Roman" panose="02020603050405020304" pitchFamily="18" charset="0"/>
              </a:rPr>
              <a:t> </a:t>
            </a:r>
            <a:r>
              <a:rPr lang="ru-RU" sz="3200" b="1" dirty="0" err="1" smtClean="0">
                <a:solidFill>
                  <a:srgbClr val="002060"/>
                </a:solidFill>
                <a:latin typeface="Cambria" panose="02040503050406030204" pitchFamily="18" charset="0"/>
                <a:cs typeface="Times New Roman" panose="02020603050405020304" pitchFamily="18" charset="0"/>
              </a:rPr>
              <a:t>қадам: өзіңіздің алаңдаушылық сезіміңізді </a:t>
            </a:r>
            <a:br>
              <a:rPr lang="ru-RU" sz="3200" b="1" dirty="0" err="1" smtClean="0">
                <a:solidFill>
                  <a:srgbClr val="002060"/>
                </a:solidFill>
                <a:latin typeface="Cambria" panose="02040503050406030204" pitchFamily="18" charset="0"/>
                <a:cs typeface="Times New Roman" panose="02020603050405020304" pitchFamily="18" charset="0"/>
              </a:rPr>
            </a:br>
            <a:r>
              <a:rPr lang="ru-RU" sz="3200" b="1" dirty="0" err="1" smtClean="0">
                <a:solidFill>
                  <a:srgbClr val="002060"/>
                </a:solidFill>
                <a:latin typeface="Cambria" panose="02040503050406030204" pitchFamily="18" charset="0"/>
                <a:cs typeface="Times New Roman" panose="02020603050405020304" pitchFamily="18" charset="0"/>
              </a:rPr>
              <a:t>мойындау</a:t>
            </a:r>
            <a:endParaRPr lang="ru-RU" sz="3200" dirty="0"/>
          </a:p>
        </p:txBody>
      </p:sp>
      <p:sp>
        <p:nvSpPr>
          <p:cNvPr id="8" name="Прямоугольник 7"/>
          <p:cNvSpPr/>
          <p:nvPr/>
        </p:nvSpPr>
        <p:spPr>
          <a:xfrm>
            <a:off x="3962400" y="1143000"/>
            <a:ext cx="4648200" cy="3907865"/>
          </a:xfrm>
          <a:prstGeom prst="rect">
            <a:avLst/>
          </a:prstGeom>
          <a:solidFill>
            <a:schemeClr val="bg1">
              <a:lumMod val="95000"/>
            </a:schemeClr>
          </a:solidFill>
        </p:spPr>
        <p:txBody>
          <a:bodyPr wrap="square">
            <a:spAutoFit/>
          </a:bodyPr>
          <a:lstStyle/>
          <a:p>
            <a:pPr lvl="0">
              <a:lnSpc>
                <a:spcPts val="2680"/>
              </a:lnSpc>
            </a:pP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Ата-аналарды</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ала</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даушылы</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ы</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балаларды</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лемді</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алай</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абылдайтынына</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с</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зсіз</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сер</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етеді</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о</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ан</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сенуі</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немесе</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ор</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уы</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керек</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пе</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p>
          <a:p>
            <a:pPr lvl="0">
              <a:lnSpc>
                <a:spcPts val="2680"/>
              </a:lnSpc>
            </a:pPr>
            <a:endPar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endParaRPr>
          </a:p>
          <a:p>
            <a:pPr lvl="0">
              <a:lnSpc>
                <a:spcPts val="2680"/>
              </a:lnSpc>
            </a:pP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-Бізді</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kk-KZ"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бойымызда</a:t>
            </a:r>
            <a:r>
              <a:rPr lang="kk-KZ" sz="2400"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kk-KZ" sz="2400" dirty="0"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ы</a:t>
            </a:r>
            <a:r>
              <a:rPr lang="kk-KZ"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мазасызды</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баладан</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з к</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шіне деген</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сенімділікті</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алып</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тастайды</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о</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ан </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суге ж</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не даму</a:t>
            </a:r>
            <a:r>
              <a:rPr lang="ru-RU" sz="24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 жол</a:t>
            </a:r>
            <a:r>
              <a:rPr lang="ru-RU" sz="24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4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бермейді</a:t>
            </a:r>
            <a:r>
              <a:rPr lang="ru-RU" sz="3200" i="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a:t>
            </a:r>
            <a:endParaRPr lang="en-US" sz="3200" i="1" dirty="0">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transition advClick="0" advTm="8000">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Блок-схема: процесс 4"/>
          <p:cNvSpPr/>
          <p:nvPr/>
        </p:nvSpPr>
        <p:spPr>
          <a:xfrm>
            <a:off x="0" y="0"/>
            <a:ext cx="1828800" cy="4114800"/>
          </a:xfrm>
          <a:prstGeom prst="flowChartProcess">
            <a:avLst/>
          </a:prstGeom>
          <a:blipFill>
            <a:blip r:embed="rId3"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286000" y="1443840"/>
            <a:ext cx="6477000" cy="4585871"/>
          </a:xfrm>
          <a:prstGeom prst="rect">
            <a:avLst/>
          </a:prstGeom>
        </p:spPr>
        <p:txBody>
          <a:bodyPr wrap="square">
            <a:spAutoFit/>
          </a:bodyPr>
          <a:lstStyle/>
          <a:p>
            <a:pPr marL="342900" lvl="0" indent="-342900" algn="just">
              <a:lnSpc>
                <a:spcPts val="2680"/>
              </a:lnSpc>
              <a:spcAft>
                <a:spcPts val="0"/>
              </a:spcAft>
            </a:pP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Ересектер</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болаша</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та кездесетін</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барлы</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иынды</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тардан</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балаларды</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ауіпсіздендіре алмайды</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алайда</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ата-аналар</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з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ор</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ыныштарын же</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е білсе</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kk-KZ"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балаларына да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м</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мкін болатын</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м</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селелерді шешуді</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йрете алады</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a:t>
            </a:r>
          </a:p>
          <a:p>
            <a:pPr marL="342900" lvl="0" indent="-342900" algn="just">
              <a:lnSpc>
                <a:spcPts val="2680"/>
              </a:lnSpc>
              <a:spcAft>
                <a:spcPts val="0"/>
              </a:spcAft>
              <a:buFont typeface="Wingdings" panose="05000000000000000000" pitchFamily="2" charset="2"/>
              <a:buChar char=""/>
            </a:pPr>
            <a:endParaRPr lang="en-US" sz="2800" dirty="0" smtClean="0">
              <a:latin typeface="Cambria" panose="02040503050406030204" pitchFamily="18" charset="0"/>
              <a:ea typeface="Calibri" panose="020F0502020204030204" pitchFamily="34" charset="0"/>
              <a:cs typeface="Times New Roman" panose="02020603050405020304" pitchFamily="18" charset="0"/>
            </a:endParaRPr>
          </a:p>
          <a:p>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Біріншіден</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ұ</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л теріс</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сезімдерін</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мойындау</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"Мен </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з </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балам </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ru-RU" sz="2800" dirty="0" err="1" smtClean="0">
                <a:solidFill>
                  <a:srgbClr val="002060"/>
                </a:solidFill>
                <a:latin typeface="Cambria" panose="02040503050406030204" pitchFamily="18" charset="0"/>
                <a:ea typeface="Times New Roman" panose="02020603050405020304" pitchFamily="18" charset="0"/>
                <a:cs typeface="Bookman Old Style" panose="02050604050505020204" pitchFamily="18" charset="0"/>
              </a:rPr>
              <a:t>шін</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Bookman Old Style" panose="02050604050505020204" pitchFamily="18" charset="0"/>
              </a:rPr>
              <a:t>ала</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800" dirty="0" err="1" smtClean="0">
                <a:solidFill>
                  <a:srgbClr val="002060"/>
                </a:solidFill>
                <a:latin typeface="Cambria" panose="02040503050406030204" pitchFamily="18" charset="0"/>
                <a:ea typeface="Times New Roman" panose="02020603050405020304" pitchFamily="18" charset="0"/>
                <a:cs typeface="Bookman Old Style" panose="02050604050505020204" pitchFamily="18" charset="0"/>
              </a:rPr>
              <a:t>даймын</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Bookman Old Style" panose="02050604050505020204" pitchFamily="18" charset="0"/>
              </a:rPr>
              <a:t>ж</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ru-RU" sz="2800" dirty="0" err="1" smtClean="0">
                <a:solidFill>
                  <a:srgbClr val="002060"/>
                </a:solidFill>
                <a:latin typeface="Cambria" panose="02040503050406030204" pitchFamily="18" charset="0"/>
                <a:ea typeface="Times New Roman" panose="02020603050405020304" pitchFamily="18" charset="0"/>
                <a:cs typeface="Bookman Old Style" panose="02050604050505020204" pitchFamily="18" charset="0"/>
              </a:rPr>
              <a:t>не</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те </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ор</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амын</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деп</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ru-RU" sz="2800" dirty="0" err="1"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р</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адам</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айта</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бермейді</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endParaRPr lang="en-US" sz="2800" dirty="0">
              <a:latin typeface="Cambria" panose="02040503050406030204" pitchFamily="18" charset="0"/>
            </a:endParaRPr>
          </a:p>
        </p:txBody>
      </p:sp>
    </p:spTree>
    <p:extLst>
      <p:ext uri="{BB962C8B-B14F-4D97-AF65-F5344CB8AC3E}">
        <p14:creationId xmlns:p14="http://schemas.microsoft.com/office/powerpoint/2010/main" val="1994737542"/>
      </p:ext>
    </p:extLst>
  </p:cSld>
  <p:clrMapOvr>
    <a:masterClrMapping/>
  </p:clrMapOvr>
  <p:transition advClick="0" advTm="12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295400" y="1398319"/>
            <a:ext cx="7010400" cy="416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endParaRPr lang="en-US" sz="1400" dirty="0" smtClean="0">
              <a:solidFill>
                <a:schemeClr val="tx1">
                  <a:lumMod val="85000"/>
                  <a:lumOff val="15000"/>
                </a:schemeClr>
              </a:solidFill>
              <a:latin typeface="Arial" charset="0"/>
              <a:ea typeface="굴림" pitchFamily="34" charset="-127"/>
            </a:endParaRPr>
          </a:p>
        </p:txBody>
      </p:sp>
      <p:pic>
        <p:nvPicPr>
          <p:cNvPr id="46085" name="Picture 5" descr="https://avatars.mds.yandex.net/get-zen_doc/1687249/pub_5d0e225ec4c11e00af15742f_5d0e25ffe1551900b0ad7dc2/scale_1200"/>
          <p:cNvPicPr>
            <a:picLocks noChangeAspect="1" noChangeArrowheads="1"/>
          </p:cNvPicPr>
          <p:nvPr/>
        </p:nvPicPr>
        <p:blipFill>
          <a:blip r:embed="rId2" cstate="print"/>
          <a:srcRect/>
          <a:stretch>
            <a:fillRect/>
          </a:stretch>
        </p:blipFill>
        <p:spPr bwMode="auto">
          <a:xfrm>
            <a:off x="0" y="4876800"/>
            <a:ext cx="2970314" cy="1981200"/>
          </a:xfrm>
          <a:prstGeom prst="rect">
            <a:avLst/>
          </a:prstGeom>
          <a:noFill/>
        </p:spPr>
      </p:pic>
      <p:sp>
        <p:nvSpPr>
          <p:cNvPr id="6" name="Прямоугольник 5"/>
          <p:cNvSpPr/>
          <p:nvPr/>
        </p:nvSpPr>
        <p:spPr>
          <a:xfrm>
            <a:off x="228600" y="1676400"/>
            <a:ext cx="3733800" cy="2616101"/>
          </a:xfrm>
          <a:prstGeom prst="rect">
            <a:avLst/>
          </a:prstGeom>
        </p:spPr>
        <p:txBody>
          <a:bodyPr wrap="square">
            <a:spAutoFit/>
          </a:bodyPr>
          <a:lstStyle/>
          <a:p>
            <a:r>
              <a:rPr lang="ru-RU" sz="3200" b="1" dirty="0" err="1" smtClean="0">
                <a:solidFill>
                  <a:srgbClr val="002060"/>
                </a:solidFill>
                <a:latin typeface="Cambria" panose="02040503050406030204" pitchFamily="18" charset="0"/>
                <a:cs typeface="Times New Roman" panose="02020603050405020304" pitchFamily="18" charset="0"/>
              </a:rPr>
              <a:t>Екінші</a:t>
            </a:r>
            <a:r>
              <a:rPr lang="ru-RU" sz="3200" b="1" dirty="0" smtClean="0">
                <a:solidFill>
                  <a:srgbClr val="002060"/>
                </a:solidFill>
                <a:latin typeface="Cambria" panose="02040503050406030204" pitchFamily="18" charset="0"/>
                <a:cs typeface="Times New Roman" panose="02020603050405020304" pitchFamily="18" charset="0"/>
              </a:rPr>
              <a:t> </a:t>
            </a:r>
            <a:r>
              <a:rPr lang="ru-RU" sz="3200" b="1" dirty="0" err="1" smtClean="0">
                <a:solidFill>
                  <a:srgbClr val="002060"/>
                </a:solidFill>
                <a:latin typeface="Cambria" panose="02040503050406030204" pitchFamily="18" charset="0"/>
                <a:cs typeface="Times New Roman" panose="02020603050405020304" pitchFamily="18" charset="0"/>
              </a:rPr>
              <a:t>қадам: бойыңыздағы үрей-қорқыныштың  себебін</a:t>
            </a:r>
            <a:r>
              <a:rPr lang="ru-RU" sz="3200" b="1" dirty="0" smtClean="0">
                <a:solidFill>
                  <a:srgbClr val="002060"/>
                </a:solidFill>
                <a:latin typeface="Cambria" panose="02040503050406030204" pitchFamily="18" charset="0"/>
                <a:cs typeface="Times New Roman" panose="02020603050405020304" pitchFamily="18" charset="0"/>
              </a:rPr>
              <a:t> </a:t>
            </a:r>
            <a:r>
              <a:rPr lang="ru-RU" sz="3200" b="1" dirty="0" err="1" smtClean="0">
                <a:solidFill>
                  <a:srgbClr val="002060"/>
                </a:solidFill>
                <a:latin typeface="Cambria" panose="02040503050406030204" pitchFamily="18" charset="0"/>
                <a:cs typeface="Times New Roman" panose="02020603050405020304" pitchFamily="18" charset="0"/>
              </a:rPr>
              <a:t>анықтау</a:t>
            </a:r>
            <a:endParaRPr lang="ru-RU" sz="3200" dirty="0"/>
          </a:p>
        </p:txBody>
      </p:sp>
      <p:sp>
        <p:nvSpPr>
          <p:cNvPr id="7" name="Прямоугольник 6"/>
          <p:cNvSpPr/>
          <p:nvPr/>
        </p:nvSpPr>
        <p:spPr>
          <a:xfrm>
            <a:off x="3657600" y="1219200"/>
            <a:ext cx="4953000" cy="3477875"/>
          </a:xfrm>
          <a:prstGeom prst="rect">
            <a:avLst/>
          </a:prstGeom>
          <a:solidFill>
            <a:schemeClr val="bg1">
              <a:lumMod val="95000"/>
            </a:schemeClr>
          </a:solidFill>
        </p:spPr>
        <p:txBody>
          <a:bodyPr wrap="square">
            <a:spAutoFit/>
          </a:bodyPr>
          <a:lstStyle/>
          <a:p>
            <a:pPr marL="285750" indent="-285750"/>
            <a:r>
              <a:rPr lang="kk-KZ"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Ала</a:t>
            </a:r>
            <a:r>
              <a:rPr lang="kk-KZ" sz="2000"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kk-KZ" sz="2000" dirty="0" smtClean="0">
                <a:solidFill>
                  <a:srgbClr val="002060"/>
                </a:solidFill>
                <a:latin typeface="Bookman Old Style" panose="02050604050505020204" pitchFamily="18" charset="0"/>
                <a:ea typeface="Times New Roman" panose="02020603050405020304" pitchFamily="18" charset="0"/>
                <a:cs typeface="Comic Sans MS" panose="030F0702030302020204" pitchFamily="66" charset="0"/>
              </a:rPr>
              <a:t>даушылы</a:t>
            </a:r>
            <a:r>
              <a:rPr lang="kk-KZ" sz="2000"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kk-KZ"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kk-KZ" sz="2000" dirty="0" smtClean="0">
                <a:solidFill>
                  <a:srgbClr val="002060"/>
                </a:solidFill>
                <a:latin typeface="Bookman Old Style" panose="02050604050505020204" pitchFamily="18" charset="0"/>
                <a:ea typeface="Times New Roman" panose="02020603050405020304" pitchFamily="18" charset="0"/>
                <a:cs typeface="Comic Sans MS" panose="030F0702030302020204" pitchFamily="66" charset="0"/>
              </a:rPr>
              <a:t>ж</a:t>
            </a:r>
            <a:r>
              <a:rPr lang="kk-KZ" sz="2000"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kk-KZ" sz="2000" dirty="0" smtClean="0">
                <a:solidFill>
                  <a:srgbClr val="002060"/>
                </a:solidFill>
                <a:latin typeface="Bookman Old Style" panose="02050604050505020204" pitchFamily="18" charset="0"/>
                <a:ea typeface="Times New Roman" panose="02020603050405020304" pitchFamily="18" charset="0"/>
                <a:cs typeface="Comic Sans MS" panose="030F0702030302020204" pitchFamily="66" charset="0"/>
              </a:rPr>
              <a:t>не</a:t>
            </a:r>
            <a:r>
              <a:rPr lang="kk-KZ"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kk-KZ" sz="2000" dirty="0" smtClean="0">
                <a:solidFill>
                  <a:srgbClr val="002060"/>
                </a:solidFill>
                <a:latin typeface="Bookman Old Style" panose="02050604050505020204" pitchFamily="18" charset="0"/>
                <a:ea typeface="Times New Roman" panose="02020603050405020304" pitchFamily="18" charset="0"/>
                <a:cs typeface="Comic Sans MS" panose="030F0702030302020204" pitchFamily="66" charset="0"/>
              </a:rPr>
              <a:t>мазасызды</a:t>
            </a:r>
            <a:r>
              <a:rPr lang="kk-KZ" sz="2000"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kk-KZ" sz="2000" dirty="0" smtClean="0">
                <a:solidFill>
                  <a:srgbClr val="002060"/>
                </a:solidFill>
                <a:latin typeface="Bookman Old Style" panose="02050604050505020204" pitchFamily="18" charset="0"/>
                <a:ea typeface="Times New Roman" panose="02020603050405020304" pitchFamily="18" charset="0"/>
                <a:cs typeface="Comic Sans MS" panose="030F0702030302020204" pitchFamily="66" charset="0"/>
              </a:rPr>
              <a:t>ты</a:t>
            </a:r>
            <a:r>
              <a:rPr lang="kk-KZ" sz="2000"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kk-KZ"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kk-KZ" sz="2000" dirty="0" smtClean="0">
                <a:solidFill>
                  <a:srgbClr val="002060"/>
                </a:solidFill>
                <a:latin typeface="Bookman Old Style" panose="02050604050505020204" pitchFamily="18" charset="0"/>
                <a:ea typeface="Times New Roman" panose="02020603050405020304" pitchFamily="18" charset="0"/>
                <a:cs typeface="Comic Sans MS" panose="030F0702030302020204" pitchFamily="66" charset="0"/>
              </a:rPr>
              <a:t>т</a:t>
            </a:r>
            <a:r>
              <a:rPr lang="kk-KZ" sz="2000"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kk-KZ" sz="2000" dirty="0" smtClean="0">
                <a:solidFill>
                  <a:srgbClr val="002060"/>
                </a:solidFill>
                <a:latin typeface="Bookman Old Style" panose="02050604050505020204" pitchFamily="18" charset="0"/>
                <a:ea typeface="Times New Roman" panose="02020603050405020304" pitchFamily="18" charset="0"/>
                <a:cs typeface="Comic Sans MS" panose="030F0702030302020204" pitchFamily="66" charset="0"/>
              </a:rPr>
              <a:t>п</a:t>
            </a:r>
            <a:r>
              <a:rPr lang="kk-KZ"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a:t>
            </a:r>
            <a:r>
              <a:rPr lang="kk-KZ" sz="2000" dirty="0" smtClean="0">
                <a:solidFill>
                  <a:srgbClr val="002060"/>
                </a:solidFill>
                <a:latin typeface="Bookman Old Style" panose="02050604050505020204" pitchFamily="18" charset="0"/>
                <a:ea typeface="Times New Roman" panose="02020603050405020304" pitchFamily="18" charset="0"/>
                <a:cs typeface="Comic Sans MS" panose="030F0702030302020204" pitchFamily="66" charset="0"/>
              </a:rPr>
              <a:t>тамыры</a:t>
            </a:r>
            <a:r>
              <a:rPr lang="kk-KZ"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kk-KZ" sz="2000"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kk-KZ"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рдайым </a:t>
            </a:r>
            <a:r>
              <a:rPr lang="kk-KZ" sz="2000"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kk-KZ"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ор</a:t>
            </a:r>
            <a:r>
              <a:rPr lang="kk-KZ" sz="2000"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kk-KZ"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ыныш болып  келеді. </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Оны</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не </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екенін</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т</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сіну ма</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ызды</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Б</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ұ</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л </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тек </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баланы</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жо</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алту </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ор</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ыныш</a:t>
            </a:r>
            <a:r>
              <a:rPr lang="kk-KZ"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ы </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ана емес</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сонымен</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атар бас</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а </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да </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ор</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ыныш</a:t>
            </a:r>
            <a:r>
              <a:rPr lang="kk-KZ"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тар</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жал</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ызды</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д</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рменсіздік, бас</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000" dirty="0" err="1" smtClean="0">
                <a:solidFill>
                  <a:srgbClr val="002060"/>
                </a:solidFill>
                <a:latin typeface="Bookman Old Style" panose="02050604050505020204" pitchFamily="18" charset="0"/>
                <a:ea typeface="Times New Roman" panose="02020603050405020304" pitchFamily="18" charset="0"/>
                <a:cs typeface="Comic Sans MS" panose="030F0702030302020204" pitchFamily="66" charset="0"/>
              </a:rPr>
              <a:t>а</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ru-RU" sz="2000" dirty="0" err="1" smtClean="0">
                <a:solidFill>
                  <a:srgbClr val="002060"/>
                </a:solidFill>
                <a:latin typeface="Bookman Old Style" panose="02050604050505020204" pitchFamily="18" charset="0"/>
                <a:ea typeface="Times New Roman" panose="02020603050405020304" pitchFamily="18" charset="0"/>
                <a:cs typeface="Comic Sans MS" panose="030F0702030302020204" pitchFamily="66" charset="0"/>
              </a:rPr>
              <a:t>адамдарды</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ru-RU" sz="2000" dirty="0" err="1" smtClean="0">
                <a:solidFill>
                  <a:srgbClr val="002060"/>
                </a:solidFill>
                <a:latin typeface="Bookman Old Style" panose="02050604050505020204" pitchFamily="18" charset="0"/>
                <a:ea typeface="Times New Roman" panose="02020603050405020304" pitchFamily="18" charset="0"/>
                <a:cs typeface="Comic Sans MS" panose="030F0702030302020204" pitchFamily="66" charset="0"/>
              </a:rPr>
              <a:t>с</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000" dirty="0" err="1" smtClean="0">
                <a:solidFill>
                  <a:srgbClr val="002060"/>
                </a:solidFill>
                <a:latin typeface="Bookman Old Style" panose="02050604050505020204" pitchFamily="18" charset="0"/>
                <a:ea typeface="Times New Roman" panose="02020603050405020304" pitchFamily="18" charset="0"/>
                <a:cs typeface="Comic Sans MS" panose="030F0702030302020204" pitchFamily="66" charset="0"/>
              </a:rPr>
              <a:t>гісі</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ж</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не тіпті</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жаман</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ата-ана</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атану</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ор</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ыныш </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да  </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болуы</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м</a:t>
            </a:r>
            <a:r>
              <a:rPr lang="ru-RU" sz="20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ru-RU" sz="2000" dirty="0" err="1"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мкін</a:t>
            </a:r>
            <a:r>
              <a:rPr lang="ru-RU"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a:t>
            </a:r>
            <a:r>
              <a:rPr lang="kk-KZ" sz="2000" dirty="0" smtClean="0">
                <a:solidFill>
                  <a:srgbClr val="002060"/>
                </a:solidFill>
                <a:latin typeface="Bookman Old Style" panose="02050604050505020204" pitchFamily="18" charset="0"/>
                <a:ea typeface="Times New Roman" panose="02020603050405020304" pitchFamily="18" charset="0"/>
                <a:cs typeface="Miriam Fixed" panose="020B0509050101010101" pitchFamily="49" charset="-79"/>
              </a:rPr>
              <a:t> </a:t>
            </a:r>
            <a:endParaRPr lang="en-US" sz="2000" dirty="0">
              <a:solidFill>
                <a:srgbClr val="002060"/>
              </a:solidFill>
            </a:endParaRPr>
          </a:p>
        </p:txBody>
      </p:sp>
    </p:spTree>
  </p:cSld>
  <p:clrMapOvr>
    <a:masterClrMapping/>
  </p:clrMapOvr>
  <p:transition advClick="0" advTm="6000">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Блок-схема: процесс 2"/>
          <p:cNvSpPr/>
          <p:nvPr/>
        </p:nvSpPr>
        <p:spPr>
          <a:xfrm>
            <a:off x="0" y="0"/>
            <a:ext cx="1828800" cy="4114800"/>
          </a:xfrm>
          <a:prstGeom prst="flowChartProcess">
            <a:avLst/>
          </a:prstGeom>
          <a:blipFill>
            <a:blip r:embed="rId3"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286000" y="58847"/>
            <a:ext cx="5867400" cy="4401205"/>
          </a:xfrm>
          <a:prstGeom prst="rect">
            <a:avLst/>
          </a:prstGeom>
        </p:spPr>
        <p:txBody>
          <a:bodyPr wrap="square">
            <a:spAutoFit/>
          </a:bodyPr>
          <a:lstStyle/>
          <a:p>
            <a:pPr algn="ctr"/>
            <a:endParaRPr lang="kk-KZ" sz="2000" b="1" dirty="0" smtClean="0">
              <a:solidFill>
                <a:srgbClr val="C00000"/>
              </a:solidFill>
              <a:latin typeface="Cambria" panose="02040503050406030204" pitchFamily="18" charset="0"/>
            </a:endParaRPr>
          </a:p>
          <a:p>
            <a:pPr algn="ctr"/>
            <a:r>
              <a:rPr lang="kk-KZ" sz="2400" b="1" dirty="0" smtClean="0">
                <a:solidFill>
                  <a:srgbClr val="C00000"/>
                </a:solidFill>
                <a:latin typeface="Cambria" panose="02040503050406030204" pitchFamily="18" charset="0"/>
              </a:rPr>
              <a:t>Орны толмас жоғалтудың қорқынышы. </a:t>
            </a:r>
          </a:p>
          <a:p>
            <a:pPr algn="just"/>
            <a:r>
              <a:rPr lang="kk-KZ" sz="2400" dirty="0" smtClean="0">
                <a:solidFill>
                  <a:srgbClr val="002060"/>
                </a:solidFill>
                <a:latin typeface="Cambria" panose="02040503050406030204" pitchFamily="18" charset="0"/>
              </a:rPr>
              <a:t>Біз мойындағымыз келмесе де бірақ   ең қымбат адамдарымыздан  айырылып қалу қорқынышы біз үшін ең үлкен қорқыныш . Бірақ өлімді өмірдің бір бөлігі ретінде қабылдай отырып, </a:t>
            </a:r>
            <a:r>
              <a:rPr lang="kk-KZ" sz="2400" b="1" dirty="0" smtClean="0">
                <a:solidFill>
                  <a:srgbClr val="002060"/>
                </a:solidFill>
                <a:latin typeface="Cambria" panose="02040503050406030204" pitchFamily="18" charset="0"/>
              </a:rPr>
              <a:t>біз бүгінгі күнді бағалаймыз</a:t>
            </a:r>
            <a:r>
              <a:rPr lang="kk-KZ" sz="2400" dirty="0" smtClean="0">
                <a:solidFill>
                  <a:srgbClr val="002060"/>
                </a:solidFill>
                <a:latin typeface="Cambria" panose="02040503050406030204" pitchFamily="18" charset="0"/>
              </a:rPr>
              <a:t> – </a:t>
            </a:r>
            <a:r>
              <a:rPr lang="kk-KZ" sz="2400" b="1" dirty="0" smtClean="0">
                <a:solidFill>
                  <a:srgbClr val="002060"/>
                </a:solidFill>
                <a:latin typeface="Cambria" panose="02040503050406030204" pitchFamily="18" charset="0"/>
              </a:rPr>
              <a:t>бізбен мәңгілікке қалатын нәрсе: махаббат, алғыс, естелік.    </a:t>
            </a:r>
          </a:p>
          <a:p>
            <a:pPr algn="ctr"/>
            <a:r>
              <a:rPr lang="kk-KZ" sz="2000" b="1" dirty="0" smtClean="0">
                <a:solidFill>
                  <a:srgbClr val="002060"/>
                </a:solidFill>
                <a:latin typeface="Cambria" panose="02040503050406030204" pitchFamily="18" charset="0"/>
              </a:rPr>
              <a:t>                                                     </a:t>
            </a:r>
            <a:r>
              <a:rPr lang="kk-KZ" sz="2000" dirty="0" smtClean="0">
                <a:solidFill>
                  <a:srgbClr val="002060"/>
                </a:solidFill>
                <a:latin typeface="Cambria" panose="02040503050406030204" pitchFamily="18" charset="0"/>
              </a:rPr>
              <a:t>                                                               </a:t>
            </a:r>
            <a:endParaRPr lang="kk-KZ" sz="20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1994737542"/>
      </p:ext>
    </p:extLst>
  </p:cSld>
  <p:clrMapOvr>
    <a:masterClrMapping/>
  </p:clrMapOvr>
  <p:transition advClick="0" advTm="12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286000" y="58847"/>
            <a:ext cx="6629400" cy="6432530"/>
          </a:xfrm>
          <a:prstGeom prst="rect">
            <a:avLst/>
          </a:prstGeom>
        </p:spPr>
        <p:txBody>
          <a:bodyPr wrap="square">
            <a:spAutoFit/>
          </a:bodyPr>
          <a:lstStyle/>
          <a:p>
            <a:pPr algn="ctr"/>
            <a:endParaRPr lang="kk-KZ" sz="2000" b="1" dirty="0" smtClean="0">
              <a:solidFill>
                <a:srgbClr val="C00000"/>
              </a:solidFill>
              <a:latin typeface="Cambria" panose="02040503050406030204" pitchFamily="18" charset="0"/>
            </a:endParaRPr>
          </a:p>
          <a:p>
            <a:pPr algn="ctr"/>
            <a:r>
              <a:rPr lang="kk-KZ" sz="2800" b="1" dirty="0" smtClean="0">
                <a:solidFill>
                  <a:srgbClr val="C00000"/>
                </a:solidFill>
                <a:latin typeface="Cambria" panose="02040503050406030204" pitchFamily="18" charset="0"/>
              </a:rPr>
              <a:t>Дәрменсіздік қорқынышы. </a:t>
            </a:r>
          </a:p>
          <a:p>
            <a:pPr algn="just"/>
            <a:r>
              <a:rPr lang="kk-KZ" sz="2800" dirty="0" smtClean="0">
                <a:solidFill>
                  <a:srgbClr val="002060"/>
                </a:solidFill>
                <a:latin typeface="Cambria" panose="02040503050406030204" pitchFamily="18" charset="0"/>
              </a:rPr>
              <a:t>Болашақ алдындағы дәрменсіздік сезімі  барлығын бақылауға үйренген адамдар үшін  ерекше қорқынышты. Өз алаңдаушылығынан олар кейде балаларын шектен тыс махаббатқа бөлеп және шектен тыс қамқорлық көрсетеді  ,балаларды дәрігерлерге үнемі апарып, дәрілерді сатып алады. </a:t>
            </a:r>
            <a:r>
              <a:rPr lang="kk-KZ" sz="2800" b="1" dirty="0" smtClean="0">
                <a:solidFill>
                  <a:srgbClr val="002060"/>
                </a:solidFill>
                <a:latin typeface="Cambria" panose="02040503050406030204" pitchFamily="18" charset="0"/>
              </a:rPr>
              <a:t>Оның артында: мен жағдайды бақылай аламын - деген өз күшіне сенімділікке көз жеткізу болып табылады.</a:t>
            </a:r>
          </a:p>
          <a:p>
            <a:pPr algn="just"/>
            <a:r>
              <a:rPr lang="kk-KZ" sz="2800" b="1" dirty="0" smtClean="0">
                <a:solidFill>
                  <a:srgbClr val="002060"/>
                </a:solidFill>
                <a:latin typeface="Cambria" panose="02040503050406030204" pitchFamily="18" charset="0"/>
              </a:rPr>
              <a:t> </a:t>
            </a:r>
            <a:endParaRPr lang="kk-KZ" sz="2800" b="1" dirty="0">
              <a:solidFill>
                <a:srgbClr val="002060"/>
              </a:solidFill>
              <a:latin typeface="Cambria" panose="02040503050406030204" pitchFamily="18" charset="0"/>
            </a:endParaRPr>
          </a:p>
        </p:txBody>
      </p:sp>
      <p:sp>
        <p:nvSpPr>
          <p:cNvPr id="5" name="Блок-схема: процесс 4"/>
          <p:cNvSpPr/>
          <p:nvPr/>
        </p:nvSpPr>
        <p:spPr>
          <a:xfrm>
            <a:off x="0" y="0"/>
            <a:ext cx="1828800" cy="4114800"/>
          </a:xfrm>
          <a:prstGeom prst="flowChartProcess">
            <a:avLst/>
          </a:prstGeom>
          <a:blipFill>
            <a:blip r:embed="rId3"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94737542"/>
      </p:ext>
    </p:extLst>
  </p:cSld>
  <p:clrMapOvr>
    <a:masterClrMapping/>
  </p:clrMapOvr>
  <p:transition advClick="0" advTm="12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295400" y="1398319"/>
            <a:ext cx="7010400" cy="416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endParaRPr lang="en-US" sz="1400" dirty="0" smtClean="0">
              <a:solidFill>
                <a:schemeClr val="tx1">
                  <a:lumMod val="85000"/>
                  <a:lumOff val="15000"/>
                </a:schemeClr>
              </a:solidFill>
              <a:latin typeface="Arial" charset="0"/>
              <a:ea typeface="굴림" pitchFamily="34" charset="-127"/>
            </a:endParaRPr>
          </a:p>
        </p:txBody>
      </p:sp>
      <p:pic>
        <p:nvPicPr>
          <p:cNvPr id="5" name="Рисунок 4" descr="23906385[1].jpg"/>
          <p:cNvPicPr>
            <a:picLocks noChangeAspect="1"/>
          </p:cNvPicPr>
          <p:nvPr/>
        </p:nvPicPr>
        <p:blipFill>
          <a:blip r:embed="rId2" cstate="print"/>
          <a:stretch>
            <a:fillRect/>
          </a:stretch>
        </p:blipFill>
        <p:spPr>
          <a:xfrm>
            <a:off x="0" y="4343400"/>
            <a:ext cx="3764372" cy="2514600"/>
          </a:xfrm>
          <a:prstGeom prst="rect">
            <a:avLst/>
          </a:prstGeom>
        </p:spPr>
      </p:pic>
      <p:sp>
        <p:nvSpPr>
          <p:cNvPr id="6" name="Прямоугольник 5"/>
          <p:cNvSpPr/>
          <p:nvPr/>
        </p:nvSpPr>
        <p:spPr>
          <a:xfrm>
            <a:off x="428596" y="1371600"/>
            <a:ext cx="3305204" cy="1846659"/>
          </a:xfrm>
          <a:prstGeom prst="rect">
            <a:avLst/>
          </a:prstGeom>
        </p:spPr>
        <p:txBody>
          <a:bodyPr wrap="square">
            <a:spAutoFit/>
          </a:bodyPr>
          <a:lstStyle/>
          <a:p>
            <a:r>
              <a:rPr lang="kk-KZ" sz="3200" b="1" dirty="0" smtClean="0">
                <a:solidFill>
                  <a:srgbClr val="002060"/>
                </a:solidFill>
                <a:latin typeface="Times New Roman" pitchFamily="18" charset="0"/>
                <a:ea typeface="Times New Roman" panose="02020603050405020304" pitchFamily="18" charset="0"/>
                <a:cs typeface="Times New Roman" pitchFamily="18" charset="0"/>
              </a:rPr>
              <a:t>Үшінші қадам: эмоцияларды бақылауға алу</a:t>
            </a:r>
            <a:r>
              <a:rPr lang="en-US" sz="12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
            </a:r>
            <a:br>
              <a:rPr lang="en-US" sz="12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7" name="Прямоугольник 6"/>
          <p:cNvSpPr/>
          <p:nvPr/>
        </p:nvSpPr>
        <p:spPr>
          <a:xfrm>
            <a:off x="4191000" y="1447800"/>
            <a:ext cx="4572000" cy="1815882"/>
          </a:xfrm>
          <a:prstGeom prst="rect">
            <a:avLst/>
          </a:prstGeom>
          <a:solidFill>
            <a:schemeClr val="bg1">
              <a:lumMod val="95000"/>
            </a:schemeClr>
          </a:solidFill>
        </p:spPr>
        <p:txBody>
          <a:bodyPr>
            <a:spAutoFit/>
          </a:bodyPr>
          <a:lstStyle/>
          <a:p>
            <a:pPr algn="just">
              <a:spcBef>
                <a:spcPts val="420"/>
              </a:spcBef>
              <a:spcAft>
                <a:spcPts val="0"/>
              </a:spcAft>
            </a:pPr>
            <a:r>
              <a:rPr lang="ru-RU" sz="2800" dirty="0" err="1" smtClean="0">
                <a:solidFill>
                  <a:srgbClr val="002060"/>
                </a:solidFill>
                <a:latin typeface="Times New Roman" pitchFamily="18" charset="0"/>
                <a:ea typeface="Times New Roman" panose="02020603050405020304" pitchFamily="18" charset="0"/>
                <a:cs typeface="Times New Roman" pitchFamily="18" charset="0"/>
              </a:rPr>
              <a:t>Уайымды</a:t>
            </a:r>
            <a:r>
              <a:rPr lang="ru-RU" sz="2800" dirty="0" smtClean="0">
                <a:solidFill>
                  <a:srgbClr val="002060"/>
                </a:solidFill>
                <a:latin typeface="Times New Roman" pitchFamily="18" charset="0"/>
                <a:ea typeface="Times New Roman" panose="02020603050405020304" pitchFamily="18" charset="0"/>
                <a:cs typeface="Times New Roman" pitchFamily="18" charset="0"/>
              </a:rPr>
              <a:t> </a:t>
            </a:r>
            <a:r>
              <a:rPr lang="ru-RU" sz="2800" dirty="0" err="1" smtClean="0">
                <a:solidFill>
                  <a:srgbClr val="002060"/>
                </a:solidFill>
                <a:latin typeface="Times New Roman" pitchFamily="18" charset="0"/>
                <a:ea typeface="Times New Roman" panose="02020603050405020304" pitchFamily="18" charset="0"/>
                <a:cs typeface="Times New Roman" pitchFamily="18" charset="0"/>
              </a:rPr>
              <a:t>ұтымды арнаға бағыттау үшін, балаңыз және өзіңіз үшін </a:t>
            </a:r>
            <a:r>
              <a:rPr lang="ru-RU" sz="2800" dirty="0" smtClean="0">
                <a:solidFill>
                  <a:srgbClr val="002060"/>
                </a:solidFill>
                <a:latin typeface="Times New Roman" pitchFamily="18" charset="0"/>
                <a:ea typeface="Times New Roman" panose="02020603050405020304" pitchFamily="18" charset="0"/>
                <a:cs typeface="Times New Roman" pitchFamily="18" charset="0"/>
              </a:rPr>
              <a:t>не </a:t>
            </a:r>
            <a:r>
              <a:rPr lang="ru-RU" sz="2800" dirty="0" err="1" smtClean="0">
                <a:solidFill>
                  <a:srgbClr val="002060"/>
                </a:solidFill>
                <a:latin typeface="Times New Roman" pitchFamily="18" charset="0"/>
                <a:ea typeface="Times New Roman" panose="02020603050405020304" pitchFamily="18" charset="0"/>
                <a:cs typeface="Times New Roman" pitchFamily="18" charset="0"/>
              </a:rPr>
              <a:t>істей</a:t>
            </a:r>
            <a:r>
              <a:rPr lang="ru-RU" sz="2800" dirty="0" smtClean="0">
                <a:solidFill>
                  <a:srgbClr val="002060"/>
                </a:solidFill>
                <a:latin typeface="Times New Roman" pitchFamily="18" charset="0"/>
                <a:ea typeface="Times New Roman" panose="02020603050405020304" pitchFamily="18" charset="0"/>
                <a:cs typeface="Times New Roman" pitchFamily="18" charset="0"/>
              </a:rPr>
              <a:t> </a:t>
            </a:r>
            <a:r>
              <a:rPr lang="ru-RU" sz="2800" dirty="0" err="1" smtClean="0">
                <a:solidFill>
                  <a:srgbClr val="002060"/>
                </a:solidFill>
                <a:latin typeface="Times New Roman" pitchFamily="18" charset="0"/>
                <a:ea typeface="Times New Roman" panose="02020603050405020304" pitchFamily="18" charset="0"/>
                <a:cs typeface="Times New Roman" pitchFamily="18" charset="0"/>
              </a:rPr>
              <a:t>алатыныңызды  ойлаңыз</a:t>
            </a:r>
            <a:r>
              <a:rPr lang="ru-RU" sz="2800" dirty="0" smtClean="0">
                <a:solidFill>
                  <a:srgbClr val="002060"/>
                </a:solidFill>
                <a:latin typeface="Times New Roman" pitchFamily="18" charset="0"/>
                <a:ea typeface="Times New Roman" panose="02020603050405020304" pitchFamily="18" charset="0"/>
                <a:cs typeface="Times New Roman" pitchFamily="18" charset="0"/>
              </a:rPr>
              <a:t>.</a:t>
            </a:r>
          </a:p>
        </p:txBody>
      </p:sp>
      <p:sp>
        <p:nvSpPr>
          <p:cNvPr id="8" name="Прямоугольник 7"/>
          <p:cNvSpPr/>
          <p:nvPr/>
        </p:nvSpPr>
        <p:spPr>
          <a:xfrm>
            <a:off x="3962400" y="4267200"/>
            <a:ext cx="4953000" cy="2298065"/>
          </a:xfrm>
          <a:prstGeom prst="rect">
            <a:avLst/>
          </a:prstGeom>
        </p:spPr>
        <p:txBody>
          <a:bodyPr wrap="square">
            <a:spAutoFit/>
          </a:bodyPr>
          <a:lstStyle/>
          <a:p>
            <a:pPr algn="r">
              <a:spcBef>
                <a:spcPts val="420"/>
              </a:spcBef>
              <a:spcAft>
                <a:spcPts val="0"/>
              </a:spcAft>
            </a:pPr>
            <a:r>
              <a:rPr lang="ru-RU" sz="2800" b="1" dirty="0" err="1" smtClean="0">
                <a:solidFill>
                  <a:srgbClr val="FF0000"/>
                </a:solidFill>
                <a:latin typeface="Times New Roman" pitchFamily="18" charset="0"/>
                <a:ea typeface="Times New Roman" panose="02020603050405020304" pitchFamily="18" charset="0"/>
                <a:cs typeface="Times New Roman" pitchFamily="18" charset="0"/>
              </a:rPr>
              <a:t>Өзіңіз үшін.</a:t>
            </a:r>
            <a:r>
              <a:rPr lang="ru-RU" sz="2800" dirty="0" smtClean="0">
                <a:solidFill>
                  <a:srgbClr val="FF0000"/>
                </a:solidFill>
                <a:latin typeface="Times New Roman" pitchFamily="18" charset="0"/>
                <a:ea typeface="Times New Roman" panose="02020603050405020304" pitchFamily="18" charset="0"/>
                <a:cs typeface="Times New Roman" pitchFamily="18" charset="0"/>
              </a:rPr>
              <a:t> </a:t>
            </a:r>
          </a:p>
          <a:p>
            <a:pPr algn="r">
              <a:spcBef>
                <a:spcPts val="420"/>
              </a:spcBef>
              <a:spcAft>
                <a:spcPts val="0"/>
              </a:spcAft>
            </a:pPr>
            <a:r>
              <a:rPr lang="ru-RU" sz="2800" dirty="0" err="1" smtClean="0">
                <a:solidFill>
                  <a:srgbClr val="002060"/>
                </a:solidFill>
                <a:latin typeface="Times New Roman" pitchFamily="18" charset="0"/>
                <a:ea typeface="Times New Roman" panose="02020603050405020304" pitchFamily="18" charset="0"/>
                <a:cs typeface="Times New Roman" pitchFamily="18" charset="0"/>
              </a:rPr>
              <a:t>Егер</a:t>
            </a:r>
            <a:r>
              <a:rPr lang="ru-RU" sz="2800" dirty="0" smtClean="0">
                <a:solidFill>
                  <a:srgbClr val="002060"/>
                </a:solidFill>
                <a:latin typeface="Times New Roman" pitchFamily="18" charset="0"/>
                <a:ea typeface="Times New Roman" panose="02020603050405020304" pitchFamily="18" charset="0"/>
                <a:cs typeface="Times New Roman" pitchFamily="18" charset="0"/>
              </a:rPr>
              <a:t> </a:t>
            </a:r>
            <a:r>
              <a:rPr lang="ru-RU" sz="2800" b="1" dirty="0" err="1" smtClean="0">
                <a:solidFill>
                  <a:srgbClr val="002060"/>
                </a:solidFill>
                <a:latin typeface="Times New Roman" pitchFamily="18" charset="0"/>
                <a:ea typeface="Times New Roman" panose="02020603050405020304" pitchFamily="18" charset="0"/>
                <a:cs typeface="Times New Roman" pitchFamily="18" charset="0"/>
              </a:rPr>
              <a:t>бір</a:t>
            </a:r>
            <a:r>
              <a:rPr lang="ru-RU" sz="2800" b="1" dirty="0" smtClean="0">
                <a:solidFill>
                  <a:srgbClr val="002060"/>
                </a:solidFill>
                <a:latin typeface="Times New Roman" pitchFamily="18" charset="0"/>
                <a:ea typeface="Times New Roman" panose="02020603050405020304" pitchFamily="18" charset="0"/>
                <a:cs typeface="Times New Roman" pitchFamily="18" charset="0"/>
              </a:rPr>
              <a:t> </a:t>
            </a:r>
            <a:r>
              <a:rPr lang="ru-RU" sz="2800" b="1" dirty="0" err="1" smtClean="0">
                <a:solidFill>
                  <a:srgbClr val="002060"/>
                </a:solidFill>
                <a:latin typeface="Times New Roman" pitchFamily="18" charset="0"/>
                <a:ea typeface="Times New Roman" panose="02020603050405020304" pitchFamily="18" charset="0"/>
                <a:cs typeface="Times New Roman" pitchFamily="18" charset="0"/>
              </a:rPr>
              <a:t>апта</a:t>
            </a:r>
            <a:r>
              <a:rPr lang="ru-RU" sz="2800" b="1" dirty="0" smtClean="0">
                <a:solidFill>
                  <a:srgbClr val="002060"/>
                </a:solidFill>
                <a:latin typeface="Times New Roman" pitchFamily="18" charset="0"/>
                <a:ea typeface="Times New Roman" panose="02020603050405020304" pitchFamily="18" charset="0"/>
                <a:cs typeface="Times New Roman" pitchFamily="18" charset="0"/>
              </a:rPr>
              <a:t> </a:t>
            </a:r>
            <a:r>
              <a:rPr lang="ru-RU" sz="2800" b="1" dirty="0" err="1" smtClean="0">
                <a:solidFill>
                  <a:srgbClr val="002060"/>
                </a:solidFill>
                <a:latin typeface="Times New Roman" pitchFamily="18" charset="0"/>
                <a:ea typeface="Times New Roman" panose="02020603050405020304" pitchFamily="18" charset="0"/>
                <a:cs typeface="Times New Roman" pitchFamily="18" charset="0"/>
              </a:rPr>
              <a:t>ішінде</a:t>
            </a:r>
            <a:r>
              <a:rPr lang="ru-RU" sz="2800" b="1" dirty="0" smtClean="0">
                <a:solidFill>
                  <a:srgbClr val="002060"/>
                </a:solidFill>
                <a:latin typeface="Times New Roman" pitchFamily="18" charset="0"/>
                <a:ea typeface="Times New Roman" panose="02020603050405020304" pitchFamily="18" charset="0"/>
                <a:cs typeface="Times New Roman" pitchFamily="18" charset="0"/>
              </a:rPr>
              <a:t> </a:t>
            </a:r>
            <a:r>
              <a:rPr lang="ru-RU" sz="2800" b="1" dirty="0" err="1" smtClean="0">
                <a:solidFill>
                  <a:srgbClr val="002060"/>
                </a:solidFill>
                <a:latin typeface="Times New Roman" pitchFamily="18" charset="0"/>
                <a:ea typeface="Times New Roman" panose="02020603050405020304" pitchFamily="18" charset="0"/>
                <a:cs typeface="Times New Roman" pitchFamily="18" charset="0"/>
              </a:rPr>
              <a:t>сіздің уайымыңыз төмендемесе  психологқа жүгінгеніңіз абзал</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a:t>
            </a:r>
            <a:endParaRPr lang="kk-KZ" sz="2800" dirty="0" smtClean="0">
              <a:solidFill>
                <a:srgbClr val="002060"/>
              </a:solidFill>
              <a:latin typeface="Cambria" panose="02040503050406030204" pitchFamily="18" charset="0"/>
              <a:ea typeface="Calibri"/>
              <a:cs typeface="Times New Roman"/>
            </a:endParaRPr>
          </a:p>
        </p:txBody>
      </p:sp>
    </p:spTree>
  </p:cSld>
  <p:clrMapOvr>
    <a:masterClrMapping/>
  </p:clrMapOvr>
  <p:transition advClick="0" advTm="4000">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Блок-схема: процесс 2"/>
          <p:cNvSpPr/>
          <p:nvPr/>
        </p:nvSpPr>
        <p:spPr>
          <a:xfrm>
            <a:off x="0" y="0"/>
            <a:ext cx="1828800" cy="4114800"/>
          </a:xfrm>
          <a:prstGeom prst="flowChartProcess">
            <a:avLst/>
          </a:prstGeom>
          <a:blipFill>
            <a:blip r:embed="rId3"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895600" y="685800"/>
            <a:ext cx="5638800" cy="5314275"/>
          </a:xfrm>
          <a:prstGeom prst="rect">
            <a:avLst/>
          </a:prstGeom>
        </p:spPr>
        <p:txBody>
          <a:bodyPr wrap="square">
            <a:spAutoFit/>
          </a:bodyPr>
          <a:lstStyle/>
          <a:p>
            <a:pPr algn="r">
              <a:spcBef>
                <a:spcPts val="420"/>
              </a:spcBef>
              <a:spcAft>
                <a:spcPts val="0"/>
              </a:spcAft>
            </a:pPr>
            <a:r>
              <a:rPr lang="ru-RU" sz="2800" b="1" dirty="0" smtClean="0">
                <a:solidFill>
                  <a:srgbClr val="FF0000"/>
                </a:solidFill>
                <a:latin typeface="Cambria" panose="02040503050406030204" pitchFamily="18" charset="0"/>
                <a:ea typeface="Times New Roman" panose="02020603050405020304" pitchFamily="18" charset="0"/>
                <a:cs typeface="Miriam Fixed" panose="020B0509050101010101" pitchFamily="49" charset="-79"/>
              </a:rPr>
              <a:t>Бала </a:t>
            </a:r>
            <a:r>
              <a:rPr lang="ru-RU" sz="2800" b="1" dirty="0" err="1" smtClean="0">
                <a:solidFill>
                  <a:srgbClr val="FF0000"/>
                </a:solidFill>
                <a:latin typeface="Cambria" panose="02040503050406030204" pitchFamily="18" charset="0"/>
                <a:ea typeface="Times New Roman" panose="02020603050405020304" pitchFamily="18" charset="0"/>
                <a:cs typeface="Cambria" panose="02040503050406030204" pitchFamily="18" charset="0"/>
              </a:rPr>
              <a:t>ү</a:t>
            </a:r>
            <a:r>
              <a:rPr lang="ru-RU" sz="2800" b="1" dirty="0" err="1" smtClean="0">
                <a:solidFill>
                  <a:srgbClr val="FF0000"/>
                </a:solidFill>
                <a:latin typeface="Cambria" panose="02040503050406030204" pitchFamily="18" charset="0"/>
                <a:ea typeface="Times New Roman" panose="02020603050405020304" pitchFamily="18" charset="0"/>
                <a:cs typeface="Miriam Fixed" panose="020B0509050101010101" pitchFamily="49" charset="-79"/>
              </a:rPr>
              <a:t>шін</a:t>
            </a:r>
            <a:r>
              <a:rPr lang="ru-RU" sz="2800" b="1" dirty="0" smtClean="0">
                <a:solidFill>
                  <a:srgbClr val="FF0000"/>
                </a:solidFill>
                <a:latin typeface="Cambria" panose="02040503050406030204" pitchFamily="18" charset="0"/>
                <a:ea typeface="Times New Roman" panose="02020603050405020304" pitchFamily="18" charset="0"/>
                <a:cs typeface="Miriam Fixed" panose="020B0509050101010101" pitchFamily="49" charset="-79"/>
              </a:rPr>
              <a:t>.</a:t>
            </a:r>
            <a:r>
              <a:rPr lang="ru-RU" sz="2800" dirty="0" smtClean="0">
                <a:solidFill>
                  <a:srgbClr val="FF0000"/>
                </a:solidFill>
                <a:latin typeface="Cambria" panose="02040503050406030204" pitchFamily="18" charset="0"/>
                <a:ea typeface="Times New Roman" panose="02020603050405020304" pitchFamily="18" charset="0"/>
                <a:cs typeface="Miriam Fixed" panose="020B0509050101010101" pitchFamily="49" charset="-79"/>
              </a:rPr>
              <a:t> </a:t>
            </a:r>
          </a:p>
          <a:p>
            <a:pPr algn="r">
              <a:spcBef>
                <a:spcPts val="420"/>
              </a:spcBef>
              <a:spcAft>
                <a:spcPts val="0"/>
              </a:spcAft>
            </a:pP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Ересектер</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жа</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дай</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 </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сер ете</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алады</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ма</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К</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п жа</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дайда-И</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Ол</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шін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бала</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 салауатты</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мір салтын</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са</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b="1" dirty="0" err="1" smtClean="0">
                <a:solidFill>
                  <a:srgbClr val="002060"/>
                </a:solidFill>
                <a:latin typeface="Cambria" panose="02040503050406030204" pitchFamily="18" charset="0"/>
                <a:ea typeface="Times New Roman" panose="02020603050405020304" pitchFamily="18" charset="0"/>
                <a:cs typeface="Bookman Old Style" panose="02050604050505020204" pitchFamily="18" charset="0"/>
              </a:rPr>
              <a:t>тауды</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ru-RU" sz="2800" b="1" dirty="0" err="1" smtClean="0">
                <a:solidFill>
                  <a:srgbClr val="002060"/>
                </a:solidFill>
                <a:latin typeface="Cambria" panose="02040503050406030204" pitchFamily="18" charset="0"/>
                <a:ea typeface="Times New Roman" panose="02020603050405020304" pitchFamily="18" charset="0"/>
                <a:cs typeface="Bookman Old Style" panose="02050604050505020204" pitchFamily="18" charset="0"/>
              </a:rPr>
              <a:t>йрету</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йде мінсіз</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санитарлы</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жа</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дай жасау</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ж</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не к</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н т</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ртібіні</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са</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талуын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ада</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алау ж</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не д</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ә</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рігерлерді</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азір БА</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-та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те к</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п</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ұ</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сыныстарын орындау</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ажет</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К</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п жа</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дайда б</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ұ</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л жеткілікті</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болады</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a:t>
            </a:r>
          </a:p>
        </p:txBody>
      </p:sp>
    </p:spTree>
    <p:extLst>
      <p:ext uri="{BB962C8B-B14F-4D97-AF65-F5344CB8AC3E}">
        <p14:creationId xmlns:p14="http://schemas.microsoft.com/office/powerpoint/2010/main" val="1994737542"/>
      </p:ext>
    </p:extLst>
  </p:cSld>
  <p:clrMapOvr>
    <a:masterClrMapping/>
  </p:clrMapOvr>
  <p:transition advClick="0" advTm="1000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295400" y="1398319"/>
            <a:ext cx="7010400" cy="416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endParaRPr lang="en-US" sz="1400" dirty="0" smtClean="0">
              <a:solidFill>
                <a:schemeClr val="tx1">
                  <a:lumMod val="85000"/>
                  <a:lumOff val="15000"/>
                </a:schemeClr>
              </a:solidFill>
              <a:latin typeface="Arial" charset="0"/>
              <a:ea typeface="굴림" pitchFamily="34" charset="-127"/>
            </a:endParaRPr>
          </a:p>
        </p:txBody>
      </p:sp>
      <p:sp>
        <p:nvSpPr>
          <p:cNvPr id="5" name="Блок-схема: задержка 4"/>
          <p:cNvSpPr/>
          <p:nvPr/>
        </p:nvSpPr>
        <p:spPr>
          <a:xfrm>
            <a:off x="0" y="4114800"/>
            <a:ext cx="3124200" cy="2743200"/>
          </a:xfrm>
          <a:prstGeom prst="flowChartDelay">
            <a:avLst/>
          </a:prstGeom>
          <a:blipFill>
            <a:blip r:embed="rId3" cstate="prin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676400" y="685800"/>
            <a:ext cx="6629400" cy="4832092"/>
          </a:xfrm>
          <a:prstGeom prst="rect">
            <a:avLst/>
          </a:prstGeom>
        </p:spPr>
        <p:txBody>
          <a:bodyPr wrap="square">
            <a:spAutoFit/>
          </a:bodyPr>
          <a:lstStyle/>
          <a:p>
            <a:pPr indent="449580" algn="r">
              <a:spcAft>
                <a:spcPts val="1000"/>
              </a:spcAft>
            </a:pP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Біз</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балаларды</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здеріні</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та</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ңғ</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ажайып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мірлерін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біз</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ала</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андай емес</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олар</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kk-KZ" sz="2800" b="1"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kk-KZ" sz="2800" b="1" dirty="0" smtClean="0">
                <a:solidFill>
                  <a:srgbClr val="002060"/>
                </a:solidFill>
                <a:latin typeface="Cambria" panose="02040503050406030204" pitchFamily="18" charset="0"/>
                <a:ea typeface="Times New Roman" panose="02020603050405020304" pitchFamily="18" charset="0"/>
                <a:cs typeface="Bookman Old Style" panose="02050604050505020204" pitchFamily="18" charset="0"/>
              </a:rPr>
              <a:t>здері</a:t>
            </a:r>
            <a:r>
              <a:rPr lang="kk-KZ"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kk-KZ" sz="2800" b="1"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kk-KZ" sz="2800" b="1" dirty="0" smtClean="0">
                <a:solidFill>
                  <a:srgbClr val="002060"/>
                </a:solidFill>
                <a:latin typeface="Cambria" panose="02040503050406030204" pitchFamily="18" charset="0"/>
                <a:ea typeface="Times New Roman" panose="02020603050405020304" pitchFamily="18" charset="0"/>
                <a:cs typeface="Bookman Old Style" panose="02050604050505020204" pitchFamily="18" charset="0"/>
              </a:rPr>
              <a:t>ала</a:t>
            </a:r>
            <a:r>
              <a:rPr lang="kk-KZ" sz="2800" b="1"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kk-KZ" sz="2800" b="1" dirty="0" smtClean="0">
                <a:solidFill>
                  <a:srgbClr val="002060"/>
                </a:solidFill>
                <a:latin typeface="Cambria" panose="02040503050406030204" pitchFamily="18" charset="0"/>
                <a:ea typeface="Times New Roman" panose="02020603050405020304" pitchFamily="18" charset="0"/>
                <a:cs typeface="Bookman Old Style" panose="02050604050505020204" pitchFamily="18" charset="0"/>
              </a:rPr>
              <a:t>ан</a:t>
            </a:r>
            <a:r>
              <a:rPr lang="kk-KZ"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kk-KZ" sz="2800" b="1"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kk-KZ" sz="2800" b="1" dirty="0" smtClean="0">
                <a:solidFill>
                  <a:srgbClr val="002060"/>
                </a:solidFill>
                <a:latin typeface="Cambria" panose="02040503050406030204" pitchFamily="18" charset="0"/>
                <a:ea typeface="Times New Roman" panose="02020603050405020304" pitchFamily="18" charset="0"/>
                <a:cs typeface="Bookman Old Style" panose="02050604050505020204" pitchFamily="18" charset="0"/>
              </a:rPr>
              <a:t>мірді</a:t>
            </a:r>
            <a:r>
              <a:rPr lang="kk-KZ"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жасай</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алатындай</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етіп</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мір с</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руі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шін</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kk-KZ" sz="2800" b="1" dirty="0"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kk-KZ" sz="2800" b="1" dirty="0"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сіреміз</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Демек</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оларды</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з к</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шіне сенуіне</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ү</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йрету,  </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иынды</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тарды е</a:t>
            </a:r>
            <a:r>
              <a:rPr lang="ru-RU" sz="2800" b="1"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800" b="1" dirty="0" err="1"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сере</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алатынына</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b="1"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сендіру</a:t>
            </a:r>
            <a:r>
              <a:rPr lang="ru-RU" sz="2800" b="1"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ал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сол</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уа</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ытта </a:t>
            </a:r>
            <a:r>
              <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оны</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балалы</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ша</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ғ</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ы</a:t>
            </a:r>
            <a:r>
              <a:rPr lang="kk-KZ"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н </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ор</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ынышпен к</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800" dirty="0" err="1"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ле</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ң</a:t>
            </a:r>
            <a:r>
              <a:rPr lang="ru-RU" sz="2800" dirty="0" err="1"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келемей</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ата-аналы</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ба</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ыт</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а</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a:t>
            </a:r>
            <a:r>
              <a:rPr lang="ru-RU" sz="2800" dirty="0" err="1"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б</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ө</a:t>
            </a:r>
            <a:r>
              <a:rPr lang="ru-RU" sz="2800" dirty="0" err="1" smtClean="0">
                <a:solidFill>
                  <a:srgbClr val="002060"/>
                </a:solidFill>
                <a:latin typeface="Cambria" panose="02040503050406030204" pitchFamily="18" charset="0"/>
                <a:ea typeface="Times New Roman" panose="02020603050405020304" pitchFamily="18" charset="0"/>
                <a:cs typeface="Comic Sans MS" panose="030F0702030302020204" pitchFamily="66" charset="0"/>
              </a:rPr>
              <a:t>леніп</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 өмір сүруіміз </a:t>
            </a:r>
            <a:r>
              <a:rPr lang="ru-RU" sz="2800" dirty="0" err="1" smtClean="0">
                <a:solidFill>
                  <a:srgbClr val="002060"/>
                </a:solidFill>
                <a:latin typeface="Cambria" panose="02040503050406030204" pitchFamily="18" charset="0"/>
                <a:ea typeface="Times New Roman" panose="02020603050405020304" pitchFamily="18" charset="0"/>
                <a:cs typeface="Cambria" panose="02040503050406030204" pitchFamily="18" charset="0"/>
              </a:rPr>
              <a:t>қ</a:t>
            </a:r>
            <a:r>
              <a:rPr lang="ru-RU" sz="2800" dirty="0" err="1"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rPr>
              <a:t>ажет.</a:t>
            </a:r>
            <a:endParaRPr lang="ru-RU" sz="2800" dirty="0" smtClean="0">
              <a:solidFill>
                <a:srgbClr val="002060"/>
              </a:solidFill>
              <a:latin typeface="Cambria" panose="02040503050406030204" pitchFamily="18" charset="0"/>
              <a:ea typeface="Times New Roman" panose="02020603050405020304" pitchFamily="18" charset="0"/>
              <a:cs typeface="Miriam Fixed" panose="020B0509050101010101" pitchFamily="49" charset="-79"/>
            </a:endParaRPr>
          </a:p>
        </p:txBody>
      </p:sp>
    </p:spTree>
  </p:cSld>
  <p:clrMapOvr>
    <a:masterClrMapping/>
  </p:clrMapOvr>
  <p:transition advClick="0" advTm="7000">
    <p:wipe dir="u"/>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138">
      <a:dk1>
        <a:sysClr val="windowText" lastClr="000000"/>
      </a:dk1>
      <a:lt1>
        <a:sysClr val="window" lastClr="FFFFFF"/>
      </a:lt1>
      <a:dk2>
        <a:srgbClr val="6D787D"/>
      </a:dk2>
      <a:lt2>
        <a:srgbClr val="3F3F3F"/>
      </a:lt2>
      <a:accent1>
        <a:srgbClr val="A74633"/>
      </a:accent1>
      <a:accent2>
        <a:srgbClr val="CB6955"/>
      </a:accent2>
      <a:accent3>
        <a:srgbClr val="DB9789"/>
      </a:accent3>
      <a:accent4>
        <a:srgbClr val="E4B0A6"/>
      </a:accent4>
      <a:accent5>
        <a:srgbClr val="CB6955"/>
      </a:accent5>
      <a:accent6>
        <a:srgbClr val="91291B"/>
      </a:accent6>
      <a:hlink>
        <a:srgbClr val="61769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5_Office Theme">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TotalTime>
  <Words>408</Words>
  <Application>Microsoft Office PowerPoint</Application>
  <PresentationFormat>Экран (4:3)</PresentationFormat>
  <Paragraphs>29</Paragraphs>
  <Slides>9</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9</vt:i4>
      </vt:variant>
    </vt:vector>
  </HeadingPairs>
  <TitlesOfParts>
    <vt:vector size="11" baseType="lpstr">
      <vt:lpstr>Office Theme</vt:lpstr>
      <vt:lpstr>15_Office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Пользователь Windows</cp:lastModifiedBy>
  <cp:revision>282</cp:revision>
  <dcterms:created xsi:type="dcterms:W3CDTF">2012-04-26T17:06:14Z</dcterms:created>
  <dcterms:modified xsi:type="dcterms:W3CDTF">2020-04-17T05:12:31Z</dcterms:modified>
</cp:coreProperties>
</file>