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0"/>
  </p:notesMasterIdLst>
  <p:handoutMasterIdLst>
    <p:handoutMasterId r:id="rId31"/>
  </p:handoutMasterIdLst>
  <p:sldIdLst>
    <p:sldId id="256" r:id="rId2"/>
    <p:sldId id="263" r:id="rId3"/>
    <p:sldId id="266" r:id="rId4"/>
    <p:sldId id="267" r:id="rId5"/>
    <p:sldId id="268" r:id="rId6"/>
    <p:sldId id="262" r:id="rId7"/>
    <p:sldId id="269" r:id="rId8"/>
    <p:sldId id="270" r:id="rId9"/>
    <p:sldId id="271" r:id="rId10"/>
    <p:sldId id="272" r:id="rId11"/>
    <p:sldId id="264" r:id="rId12"/>
    <p:sldId id="273" r:id="rId13"/>
    <p:sldId id="274" r:id="rId14"/>
    <p:sldId id="275" r:id="rId15"/>
    <p:sldId id="277" r:id="rId16"/>
    <p:sldId id="278" r:id="rId17"/>
    <p:sldId id="260" r:id="rId18"/>
    <p:sldId id="279" r:id="rId19"/>
    <p:sldId id="280" r:id="rId20"/>
    <p:sldId id="281" r:id="rId21"/>
    <p:sldId id="282" r:id="rId22"/>
    <p:sldId id="283" r:id="rId23"/>
    <p:sldId id="265" r:id="rId24"/>
    <p:sldId id="284" r:id="rId25"/>
    <p:sldId id="285" r:id="rId26"/>
    <p:sldId id="286" r:id="rId27"/>
    <p:sldId id="287" r:id="rId28"/>
    <p:sldId id="288" r:id="rId29"/>
  </p:sldIdLst>
  <p:sldSz cx="9144000" cy="6858000" type="screen4x3"/>
  <p:notesSz cx="6858000" cy="9144000"/>
  <p:custDataLst>
    <p:tags r:id="rId3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686" autoAdjust="0"/>
  </p:normalViewPr>
  <p:slideViewPr>
    <p:cSldViewPr>
      <p:cViewPr varScale="1">
        <p:scale>
          <a:sx n="61" d="100"/>
          <a:sy n="61" d="100"/>
        </p:scale>
        <p:origin x="157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41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43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1228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990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521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931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559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656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420888"/>
            <a:ext cx="6480720" cy="1102022"/>
          </a:xfrm>
        </p:spPr>
        <p:txBody>
          <a:bodyPr/>
          <a:lstStyle>
            <a:lvl1pPr>
              <a:defRPr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23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204120" y="956017"/>
            <a:ext cx="5760640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1844080" y="2285256"/>
            <a:ext cx="5904656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Дата 3"/>
          <p:cNvSpPr txBox="1">
            <a:spLocks/>
          </p:cNvSpPr>
          <p:nvPr userDrawn="1"/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48A96-E1BB-4C8F-80B2-32A47A48A9D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Дата 3"/>
          <p:cNvSpPr txBox="1">
            <a:spLocks/>
          </p:cNvSpPr>
          <p:nvPr userDrawn="1"/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48A96-E1BB-4C8F-80B2-32A47A48A9D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8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05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56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089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73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21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34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406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22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6"/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798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50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844824"/>
            <a:ext cx="6480720" cy="3096344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Жалпы</a:t>
            </a:r>
            <a:r>
              <a:rPr lang="ru-RU" dirty="0" smtClean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әлеуметтік</a:t>
            </a:r>
            <a:r>
              <a:rPr lang="ru-RU" dirty="0" smtClean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қабылдаулардан</a:t>
            </a:r>
            <a:r>
              <a:rPr lang="ru-RU" dirty="0" smtClean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басқа</a:t>
            </a:r>
            <a:r>
              <a:rPr lang="ru-RU" dirty="0" smtClean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мектептегі</a:t>
            </a:r>
            <a:r>
              <a:rPr lang="ru-RU" dirty="0" smtClean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оқу</a:t>
            </a:r>
            <a:r>
              <a:rPr lang="ru-RU" dirty="0" smtClean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сәтті</a:t>
            </a:r>
            <a:r>
              <a:rPr lang="ru-RU" dirty="0" smtClean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болу </a:t>
            </a:r>
            <a:r>
              <a:rPr lang="ru-RU" dirty="0" err="1" smtClean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үшін</a:t>
            </a:r>
            <a:r>
              <a:rPr lang="kk-KZ" dirty="0">
                <a:solidFill>
                  <a:srgbClr val="0437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rgbClr val="04374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2095">
        <p15:prstTrans prst="curtains"/>
      </p:transition>
    </mc:Choice>
    <mc:Fallback xmlns="">
      <p:transition spd="slow" advTm="209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55776" y="548680"/>
            <a:ext cx="3672408" cy="1032823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/>
              <a:t>ТІЛІ.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581503"/>
            <a:ext cx="7560840" cy="39604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СІЗДІҢ БАЛАҢЫЗ МЕКТЕПКЕ ДАЙЫН,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ЕГЕР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ДЕ: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Барлық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дыбыстар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мен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айтылуы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күрделі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сөздерді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дұрыс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анық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айтса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Сұрақтарға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толық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жауапты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дұрыс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құрастыра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өзі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сұрақты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сауатты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Сурет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бойынша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қысқаша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5-6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сөйлемнен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монологтік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әңгіме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құрастыра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Сөз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арасынан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өзіне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айтылған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дыбыстарды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Мысалы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«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қоян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сөзінде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«қ»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дыбысын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658689"/>
      </p:ext>
    </p:extLst>
  </p:cSld>
  <p:clrMapOvr>
    <a:masterClrMapping/>
  </p:clrMapOvr>
  <p:transition spd="slow" advTm="5736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27784" y="908720"/>
            <a:ext cx="3672408" cy="936104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Математика.</a:t>
            </a:r>
            <a:endParaRPr lang="ru-RU" dirty="0">
              <a:effectLst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2348880"/>
            <a:ext cx="7344816" cy="2520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- 0-ден 9-ға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дейін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барлық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цифрларды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біледі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1-ден 10-ға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дейін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санай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Санауда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реттілігімен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ғана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емес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кез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келген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жерінен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санай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Мысалы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3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санын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айтса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бала ары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қарай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жалғастырып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санай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алуы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қажет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89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588">
        <p:random/>
      </p:transition>
    </mc:Choice>
    <mc:Fallback xmlns="">
      <p:transition spd="slow" advTm="5588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99792" y="908720"/>
            <a:ext cx="3672408" cy="936104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Математика.</a:t>
            </a:r>
            <a:endParaRPr lang="ru-RU" dirty="0">
              <a:effectLst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19572" y="1844824"/>
            <a:ext cx="7668852" cy="36004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0-ден 9-ға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дейін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барлық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цифрларды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біледі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1-ден 10-ға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дейін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санай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Санауда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реттілігімен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ғана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емес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кез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келген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жерінен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санай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Мысалы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3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санын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айтса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бала ары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қарай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жалғастырып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санай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алуы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қажет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Цифрдың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көршілес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сандарын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атай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алуы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керек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3 (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саны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болса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оның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жанында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(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екі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4(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төрт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тұратынын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білу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003394"/>
      </p:ext>
    </p:extLst>
  </p:cSld>
  <p:clrMapOvr>
    <a:masterClrMapping/>
  </p:clrMapOvr>
  <p:transition spd="slow" advTm="3479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55776" y="692696"/>
            <a:ext cx="3672408" cy="936104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Математика.</a:t>
            </a:r>
            <a:endParaRPr lang="ru-RU" dirty="0">
              <a:effectLst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844824"/>
            <a:ext cx="7272808" cy="3739297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0-ден 9-ға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дейін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барлық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цифрларды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біледі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1-ден 10-ға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дейін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Санауда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реттілігімен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ғана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емес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кез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келген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жерінен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Мысалы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3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санын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айтса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бала ары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қарай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жалғастырып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қажет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Цифрдың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көршілес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сандарын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керек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3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саны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болса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оның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жанында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4(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төрт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тұратынын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білу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Сандары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салыстыра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аз/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көп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286994"/>
      </p:ext>
    </p:extLst>
  </p:cSld>
  <p:clrMapOvr>
    <a:masterClrMapping/>
  </p:clrMapOvr>
  <p:transition spd="slow" advTm="3936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35796" y="692696"/>
            <a:ext cx="3672408" cy="936104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Математика.</a:t>
            </a:r>
            <a:endParaRPr lang="ru-RU" dirty="0">
              <a:effectLst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595161"/>
            <a:ext cx="7632848" cy="468051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0-ден 9-ға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дейін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барлық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цифрларды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біледі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1-ден 10-ға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дейін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Санауда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реттілігімен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ғана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емес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кез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келген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жерінен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Мысалы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3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санын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айтса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бала ары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қарай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жалғастырып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қажет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Цифрдың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көршілес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сандарын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керек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(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саны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болса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оның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жанында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4(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төрт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тұратынын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білу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Сандарды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салыстыра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аз/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көп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Қарапайым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геометриялық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пішіндерді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ажырата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шаршы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шеңбер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үшбұрыш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839551"/>
      </p:ext>
    </p:extLst>
  </p:cSld>
  <p:clrMapOvr>
    <a:masterClrMapping/>
  </p:clrMapOvr>
  <p:transition spd="slow" advTm="2906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55776" y="692696"/>
            <a:ext cx="3672408" cy="936104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Математика.</a:t>
            </a:r>
            <a:endParaRPr lang="ru-RU" dirty="0">
              <a:effectLst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681048"/>
            <a:ext cx="7920880" cy="3744416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0-ден 9-ға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дейін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барлық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цифрларды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біледі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1-ден 10-ға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дейін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Санауда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реттілігімен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ғана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емес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кез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келген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жерінен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Мысалы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3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санын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айтса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бала ары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қарай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жалғастырып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қажет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Цифрдың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көршілес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сандарын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керек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(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саны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болса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оның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жанында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екі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4(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төрт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тұратынын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білу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Сандарды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салыстыра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аз/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көп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Қарапайым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геометриялық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пішіндерді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ажырата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шаршы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шеңбер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үшбұрыш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қосу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азайту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бойынша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қарапайым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тапсырмаларды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орындай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814215"/>
      </p:ext>
    </p:extLst>
  </p:cSld>
  <p:clrMapOvr>
    <a:masterClrMapping/>
  </p:clrMapOvr>
  <p:transition spd="slow" advTm="2144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55776" y="548681"/>
            <a:ext cx="3672408" cy="936104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Математика.</a:t>
            </a:r>
            <a:endParaRPr lang="ru-RU" dirty="0">
              <a:effectLst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484785"/>
            <a:ext cx="7992888" cy="5517233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0-ден 9-ға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дейін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барлық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цифрларды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біледі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1-ден 10-ға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дейін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Санауда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реттілігімен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ғана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емес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кез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келген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жерінен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Мысалы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3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санын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айтса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бала ары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қарай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жалғастырып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қажет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Цифрдың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көршілес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сандарын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керек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(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саны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болса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оның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жанында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екі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4(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төрт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тұратынын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білу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Сандарды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салыстыра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аз/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көп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Қарапайым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геометриялық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пішіндерді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ажырата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шаршы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шеңбер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үшбұрыш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қосу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азайту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бойынша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қарапайым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тапсырмаларды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орындай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Заттарды ұқсас сипаттары бойынша ерекшелеп, ажырата алады – түсі, пішіні бойынша</a:t>
            </a:r>
            <a:endParaRPr lang="ru-RU" sz="1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835796"/>
      </p:ext>
    </p:extLst>
  </p:cSld>
  <p:clrMapOvr>
    <a:masterClrMapping/>
  </p:clrMapOvr>
  <p:transition spd="slow" advTm="4483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0144" y="836712"/>
            <a:ext cx="4528120" cy="1080119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САУАТ АШУ НЕГІЗДЕРІ.</a:t>
            </a:r>
            <a:r>
              <a:rPr lang="ru-RU" sz="32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547664" y="2420888"/>
            <a:ext cx="6273080" cy="26726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Мектепке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даяр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мектеп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жасына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дейінгі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бала,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туған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тілі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жайлы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біраз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білімді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меңгеруі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қажет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678">
        <p:random/>
      </p:transition>
    </mc:Choice>
    <mc:Fallback xmlns="">
      <p:transition spd="slow" advTm="4678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764704"/>
            <a:ext cx="4528120" cy="864095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САУАТ 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АШУ НЕГІЗДЕРІ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35224" y="1916832"/>
            <a:ext cx="7137176" cy="30243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Мектепке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даяр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мектеп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жасына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дейінгі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бала,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туған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тілі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жайлы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біраз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білімді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меңгеруі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қажет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Дауысты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дауыссыз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дыбыстарды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ажырата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білу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758264"/>
      </p:ext>
    </p:extLst>
  </p:cSld>
  <p:clrMapOvr>
    <a:masterClrMapping/>
  </p:clrMapOvr>
  <p:transition spd="slow" advTm="508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8136" y="836712"/>
            <a:ext cx="4528120" cy="864095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САУАТ 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АШУ 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НЕГІЗДЕРІ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975792" y="1746235"/>
            <a:ext cx="7272808" cy="40324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Мектепке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даяр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мектеп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жасына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дейінгі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бала,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туған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тілі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жайлы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біраз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білімді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меңгеруі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қажет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</a:p>
          <a:p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Дауысты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дауыссыз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дыбыстарды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ажырата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білу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Дыбыстың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әріптен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айырмашылығын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білу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07781"/>
      </p:ext>
    </p:extLst>
  </p:cSld>
  <p:clrMapOvr>
    <a:masterClrMapping/>
  </p:clrMapOvr>
  <p:transition spd="slow" advTm="325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Балада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дамыған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болу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керек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2661111" y="5061913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2376948" y="4485651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2661111" y="2547313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2376948" y="19710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3130345" y="2058363"/>
            <a:ext cx="159976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kk-KZ" sz="2400" dirty="0" smtClean="0">
                <a:solidFill>
                  <a:srgbClr val="002060"/>
                </a:solidFill>
                <a:latin typeface="Arial" charset="0"/>
              </a:rPr>
              <a:t>ТІЛІ</a:t>
            </a: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2432511" y="20139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2661111" y="3385513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2376948" y="28092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2662699" y="4222126"/>
            <a:ext cx="4799012" cy="1587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2376948" y="3647451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2432511" y="538893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3069">
        <p15:prstTrans prst="origami"/>
      </p:transition>
    </mc:Choice>
    <mc:Fallback xmlns="">
      <p:transition spd="slow" advTm="30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764704"/>
            <a:ext cx="5256584" cy="864095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САУАТ</a:t>
            </a:r>
            <a:r>
              <a:rPr lang="ru-RU" sz="32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АШУ НЕГІЗДЕРІ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547664" y="1988840"/>
            <a:ext cx="6273080" cy="51209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Мектепке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даяр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мектеп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жасына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дейінгі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бала,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туған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жайлы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біраз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білімді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меңгеруі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қажет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Дауысты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дауыссыз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дыбыстарды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ажырата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білу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Дыбыстың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әріптен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айырмашылығын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біледі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Кез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келген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дыбыстан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бірнеше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сөз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құрастыра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363591"/>
      </p:ext>
    </p:extLst>
  </p:cSld>
  <p:clrMapOvr>
    <a:masterClrMapping/>
  </p:clrMapOvr>
  <p:transition spd="slow" advTm="3921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4120" y="620689"/>
            <a:ext cx="4528120" cy="864095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САУАТ 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АШУ НЕГІЗДЕРІ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87760" y="1737048"/>
            <a:ext cx="7560840" cy="3204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Мектепке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даяр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мектеп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жасына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дейінгі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бала,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туған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жайлы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біраз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білімді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меңгеруі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қажет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Дауысты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дауыссыз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дыбыстарды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ажырата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білу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Дыбыстың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әріптен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айырмашылығын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біледі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Кез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келген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дыбыстан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бірнеше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сөз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құрастыра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Сөз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құрамында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нақты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әріп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қай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жерде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тұрғанын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басында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соңында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ортасында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420609"/>
      </p:ext>
    </p:extLst>
  </p:cSld>
  <p:clrMapOvr>
    <a:masterClrMapping/>
  </p:clrMapOvr>
  <p:transition spd="slow" advTm="3630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620688"/>
            <a:ext cx="4528120" cy="864095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САУАТ АШУ НЕГІЗДЕРІ</a:t>
            </a:r>
            <a: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99592" y="1628800"/>
            <a:ext cx="7137176" cy="44644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Мектепке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даяр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мектеп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жасына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дейінгі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бала,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туған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жайлы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біраз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білімді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меңгеруі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қажет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Дауысты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дауыссыз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дыбыстарды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ажырата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білу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Дыбыстың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әріптен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айырмашылығын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біледі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Кез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келген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дыбыстан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бірнеше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сөз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құрастыра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Сөз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құрамында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нақты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әріп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жерде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тұрғанын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басында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соңында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ортасында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kk-KZ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Сөзді буынға бөле алады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652638"/>
      </p:ext>
    </p:extLst>
  </p:cSld>
  <p:clrMapOvr>
    <a:masterClrMapping/>
  </p:clrMapOvr>
  <p:transition spd="slow" advTm="2094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836712"/>
            <a:ext cx="4024064" cy="720079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Моторика</a:t>
            </a:r>
            <a:endParaRPr lang="ru-RU" dirty="0">
              <a:effectLst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971600" y="1916832"/>
            <a:ext cx="7096980" cy="324036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Қол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саусақтарын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жақсы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меңгерген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қарындаш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қалам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сурет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салатын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қылқаламды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саусақтарымен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мықты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ұстай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65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972">
        <p:random/>
      </p:transition>
    </mc:Choice>
    <mc:Fallback xmlns="">
      <p:transition spd="slow" advTm="2972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4120" y="620689"/>
            <a:ext cx="4024064" cy="720079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Моторика</a:t>
            </a:r>
            <a:endParaRPr lang="ru-RU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99592" y="1772816"/>
            <a:ext cx="7344816" cy="42930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Қол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саусақтарын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жақсы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меңгерген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қарындаш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қалам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сурет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салатын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қылқаламды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саусақтарымен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мықты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ұстай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Қарындаш, қаламды қағаздан алмай, үзбей суретті шеткі сызығы бойынша жүргізе алады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033998"/>
      </p:ext>
    </p:extLst>
  </p:cSld>
  <p:clrMapOvr>
    <a:masterClrMapping/>
  </p:clrMapOvr>
  <p:transition spd="slow" advTm="2347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4120" y="620689"/>
            <a:ext cx="4024064" cy="720079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Моторика</a:t>
            </a:r>
            <a:endParaRPr lang="ru-RU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11560" y="1340768"/>
            <a:ext cx="7632848" cy="36724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Қол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саусақтарын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жақсы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меңгерген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қарындаш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қалам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сурет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салатын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қылқаламды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саусақтарымен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мықты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ұстай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Қарындаш, қаламды қағаздан алмай, үзбей суретті шеткі сызығы бойынша </a:t>
            </a:r>
            <a:r>
              <a:rPr lang="kk-KZ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жүргізе </a:t>
            </a:r>
            <a:r>
              <a:rPr lang="kk-KZ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Тура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ирек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сызықтарды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сыза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121629"/>
      </p:ext>
    </p:extLst>
  </p:cSld>
  <p:clrMapOvr>
    <a:masterClrMapping/>
  </p:clrMapOvr>
  <p:transition spd="slow" advTm="516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4120" y="620689"/>
            <a:ext cx="4024064" cy="720079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Моторика</a:t>
            </a:r>
            <a:endParaRPr lang="ru-RU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99592" y="1556792"/>
            <a:ext cx="6984776" cy="3384376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Қол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саусақтарын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жақсы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меңгерген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қарындаш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қалам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сурет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салатын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қылқаламды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саусақтарымен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мықты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ұстай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Қарындаш, қаламды қағаздан алмай, үзбей суретті шеткі сызығы бойынша </a:t>
            </a:r>
            <a:r>
              <a:rPr lang="kk-KZ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жүргізе алады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ирек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сызықтарды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сыза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Қарапайым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пішіндерді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сала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239686"/>
      </p:ext>
    </p:extLst>
  </p:cSld>
  <p:clrMapOvr>
    <a:masterClrMapping/>
  </p:clrMapOvr>
  <p:transition spd="slow" advTm="681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4120" y="620689"/>
            <a:ext cx="4024064" cy="720079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Моторика</a:t>
            </a:r>
            <a:endParaRPr lang="ru-RU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11560" y="1341467"/>
            <a:ext cx="7704856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Қол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саусақтарын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жақсы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меңгерген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қарындаш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қалам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сурет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салатын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қылқаламды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саусақтарымен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мықты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ұстай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Қарындаш, қаламды қағаздан алмай, үзбей суретті шеткі сызығы бойынша </a:t>
            </a:r>
            <a:r>
              <a:rPr lang="kk-KZ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жүргізе </a:t>
            </a:r>
            <a:r>
              <a:rPr lang="kk-KZ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ирек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сызықтарды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сыза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Қарапайым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пішіндерді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сала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алу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Өзбетінше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қарындаш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қылқаламмен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сурет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үлгісінің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шетінен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шықпай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бояй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819479"/>
      </p:ext>
    </p:extLst>
  </p:cSld>
  <p:clrMapOvr>
    <a:masterClrMapping/>
  </p:clrMapOvr>
  <p:transition spd="slow" advTm="204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060848"/>
            <a:ext cx="5328592" cy="1872207"/>
          </a:xfrm>
        </p:spPr>
        <p:txBody>
          <a:bodyPr>
            <a:noAutofit/>
          </a:bodyPr>
          <a:lstStyle/>
          <a:p>
            <a:r>
              <a:rPr lang="ru-RU" sz="4800" b="1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Сіздерге</a:t>
            </a:r>
            <a:r>
              <a:rPr lang="ru-RU" sz="4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сәттілік</a:t>
            </a:r>
            <a:r>
              <a:rPr lang="ru-RU" sz="4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тілейміз</a:t>
            </a:r>
            <a:r>
              <a:rPr lang="ru-RU" sz="4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!!! </a:t>
            </a:r>
            <a:endParaRPr lang="ru-RU" sz="4800" b="1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043843"/>
      </p:ext>
    </p:extLst>
  </p:cSld>
  <p:clrMapOvr>
    <a:masterClrMapping/>
  </p:clrMapOvr>
  <p:transition spd="slow" advTm="2105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Балада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дамыған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болу </a:t>
            </a:r>
            <a:r>
              <a:rPr lang="ru-RU" sz="4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керек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2661111" y="5061913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2376948" y="4485651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2661111" y="2547313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2376948" y="19710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3130345" y="2058363"/>
            <a:ext cx="159976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002060"/>
                </a:solidFill>
                <a:latin typeface="Arial" charset="0"/>
              </a:rPr>
              <a:t>ТІЛІ</a:t>
            </a: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2432511" y="20139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2661111" y="3385513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2376948" y="28092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2432511" y="28521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2662699" y="4222126"/>
            <a:ext cx="4799012" cy="1587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2376948" y="3647451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2432511" y="538893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3145530" y="2643345"/>
            <a:ext cx="334994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002060"/>
                </a:solidFill>
                <a:latin typeface="Arial" charset="0"/>
              </a:rPr>
              <a:t>МАТЕМАТИКАЛЫҚ </a:t>
            </a:r>
          </a:p>
          <a:p>
            <a:pPr eaLnBrk="0" hangingPunct="0"/>
            <a:r>
              <a:rPr lang="kk-KZ" sz="2400" dirty="0" smtClean="0">
                <a:solidFill>
                  <a:srgbClr val="002060"/>
                </a:solidFill>
                <a:latin typeface="Arial" charset="0"/>
              </a:rPr>
              <a:t>ТҮСІНІКТЕР</a:t>
            </a: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860206"/>
      </p:ext>
    </p:extLst>
  </p:cSld>
  <p:clrMapOvr>
    <a:masterClrMapping/>
  </p:clrMapOvr>
  <p:transition spd="slow" advTm="929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>
                <a:solidFill>
                  <a:srgbClr val="E4E9EF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Балада</a:t>
            </a:r>
            <a:r>
              <a:rPr lang="ru-RU" sz="4000" b="1" dirty="0">
                <a:solidFill>
                  <a:srgbClr val="E4E9EF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E4E9EF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дамыған</a:t>
            </a:r>
            <a:r>
              <a:rPr lang="ru-RU" sz="4000" b="1" dirty="0">
                <a:solidFill>
                  <a:srgbClr val="E4E9EF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болу </a:t>
            </a:r>
            <a:r>
              <a:rPr lang="ru-RU" sz="4000" b="1" dirty="0" err="1">
                <a:solidFill>
                  <a:srgbClr val="E4E9EF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керек</a:t>
            </a:r>
            <a:r>
              <a:rPr lang="ru-RU" sz="4000" b="1" dirty="0">
                <a:solidFill>
                  <a:srgbClr val="E4E9EF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2661111" y="5061913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2376948" y="4485651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2661111" y="2547313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2376948" y="19710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3130345" y="2058363"/>
            <a:ext cx="159976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002060"/>
                </a:solidFill>
                <a:latin typeface="Arial" charset="0"/>
              </a:rPr>
              <a:t>ТІЛІ </a:t>
            </a: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2432511" y="20139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2661111" y="3385513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2376948" y="28092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2432511" y="28521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2662699" y="4222126"/>
            <a:ext cx="4799012" cy="1587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2376948" y="3647451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2432511" y="36903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2432511" y="538893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3145530" y="2643345"/>
            <a:ext cx="334994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002060"/>
                </a:solidFill>
                <a:latin typeface="Arial" charset="0"/>
              </a:rPr>
              <a:t>МАТЕМАТИКАЛЫҚ </a:t>
            </a:r>
          </a:p>
          <a:p>
            <a:pPr eaLnBrk="0" hangingPunct="0"/>
            <a:r>
              <a:rPr lang="kk-KZ" sz="2400" dirty="0" smtClean="0">
                <a:solidFill>
                  <a:srgbClr val="002060"/>
                </a:solidFill>
                <a:latin typeface="Arial" charset="0"/>
              </a:rPr>
              <a:t>ТҮСІНІКТЕР</a:t>
            </a: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3145530" y="3719666"/>
            <a:ext cx="357958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002060"/>
                </a:solidFill>
                <a:latin typeface="Arial" charset="0"/>
              </a:rPr>
              <a:t>САУАТ АШУ НЕГІЗДЕРІ</a:t>
            </a: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127826"/>
      </p:ext>
    </p:extLst>
  </p:cSld>
  <p:clrMapOvr>
    <a:masterClrMapping/>
  </p:clrMapOvr>
  <p:transition spd="slow" advTm="548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Балада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дамыған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болу </a:t>
            </a:r>
            <a:r>
              <a:rPr lang="ru-RU" sz="4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керек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2661111" y="5061913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2376948" y="4485651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2432511" y="45285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2661111" y="2547313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2376948" y="19710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3130345" y="2058363"/>
            <a:ext cx="159976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002060"/>
                </a:solidFill>
                <a:latin typeface="Arial" charset="0"/>
              </a:rPr>
              <a:t>ТІЛІ</a:t>
            </a: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2432511" y="20139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2661111" y="3385513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2376948" y="28092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2432511" y="28521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2662699" y="4222126"/>
            <a:ext cx="4799012" cy="1587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2376948" y="3647451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2432511" y="36903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2432511" y="538893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3145530" y="2643345"/>
            <a:ext cx="334994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002060"/>
                </a:solidFill>
                <a:latin typeface="Arial" charset="0"/>
              </a:rPr>
              <a:t>МАТЕМАТИКАЛЫҚ ТҮСІНІКТЕР</a:t>
            </a: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3145530" y="3719666"/>
            <a:ext cx="357958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002060"/>
                </a:solidFill>
                <a:latin typeface="Arial" charset="0"/>
              </a:rPr>
              <a:t>САУАТ АШУ НЕГІЗДЕРІ</a:t>
            </a: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42" name="Text Box 271"/>
          <p:cNvSpPr txBox="1">
            <a:spLocks noChangeArrowheads="1"/>
          </p:cNvSpPr>
          <p:nvPr/>
        </p:nvSpPr>
        <p:spPr bwMode="gray">
          <a:xfrm>
            <a:off x="3145531" y="4601538"/>
            <a:ext cx="207454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002060"/>
                </a:solidFill>
                <a:latin typeface="Arial" charset="0"/>
              </a:rPr>
              <a:t>МОТОРИКА</a:t>
            </a: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00690"/>
      </p:ext>
    </p:extLst>
  </p:cSld>
  <p:clrMapOvr>
    <a:masterClrMapping/>
  </p:clrMapOvr>
  <p:transition spd="slow" advTm="413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55776" y="548680"/>
            <a:ext cx="3672408" cy="1032823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/>
              <a:t>ТІЛІ.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07840" y="2204864"/>
            <a:ext cx="5968280" cy="20162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СІЗДІҢ БАЛАҢЫЗ МЕКТЕПКЕ ДАЙЫН, ЕГЕР ДЕ: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945">
        <p:random/>
      </p:transition>
    </mc:Choice>
    <mc:Fallback xmlns="">
      <p:transition spd="slow" advTm="1945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55776" y="548680"/>
            <a:ext cx="3672408" cy="1032823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/>
              <a:t>ТІЛІ.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47664" y="1772816"/>
            <a:ext cx="5968280" cy="42873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СІЗДІҢ БАЛАҢЫЗ МЕКТЕПКЕ ДАЙЫН, ЕГЕР ДЕ: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Барлық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дыбыстар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мен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айтылуы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күрделі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сөздерді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дұрыс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анық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айтса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652166"/>
      </p:ext>
    </p:extLst>
  </p:cSld>
  <p:clrMapOvr>
    <a:masterClrMapping/>
  </p:clrMapOvr>
  <p:transition spd="slow" advTm="3743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55776" y="548680"/>
            <a:ext cx="3672408" cy="1032823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/>
              <a:t>ТІЛІ.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772816"/>
            <a:ext cx="7272808" cy="42873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СІЗДІҢ БАЛАҢЫЗ МЕКТЕПКЕ ДАЙЫН, ЕГЕР ДЕ: 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Барлық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дыбыстар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мен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айтылуы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күрделі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сөздерді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дұрыс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анық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айтса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Сұрақтарға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толық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жауапты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дұрыс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құрастыра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өзі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сұрақты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сауатты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қоя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291440"/>
      </p:ext>
    </p:extLst>
  </p:cSld>
  <p:clrMapOvr>
    <a:masterClrMapping/>
  </p:clrMapOvr>
  <p:transition spd="slow" advTm="3870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55776" y="548680"/>
            <a:ext cx="3672408" cy="1032823"/>
          </a:xfrm>
          <a:prstGeom prst="horizontalScroll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/>
              <a:t>ТІЛІ.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87624" y="1844824"/>
            <a:ext cx="6832376" cy="4287385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СІЗДІҢ БАЛАҢЫЗ МЕКТЕПКЕ ДАЙЫН, ЕГЕР ДЕ: 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Барлық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дыбыстар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мен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айтылуы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күрделі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сөздерді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дұрыс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анық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айтса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Сұрақтарға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толық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жауапты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дұрыс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құрастыра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өзі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сұрақты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сауатты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Сурет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бойынша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қысқаша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(5-6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сөйлемнен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монологтік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әңгіме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құрастыра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алады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436192"/>
      </p:ext>
    </p:extLst>
  </p:cSld>
  <p:clrMapOvr>
    <a:masterClrMapping/>
  </p:clrMapOvr>
  <p:transition spd="slow" advTm="5557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f7c99a9f2de5b86a8eb3fb5b476289f86422b2f"/>
</p:tagLst>
</file>

<file path=ppt/theme/theme1.xml><?xml version="1.0" encoding="utf-8"?>
<a:theme xmlns:a="http://schemas.openxmlformats.org/drawingml/2006/main" name="Фокина Л. П. Шаблон презентации - 2">
  <a:themeElements>
    <a:clrScheme name="Другая 1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2D050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презентации - 2</Template>
  <TotalTime>1831</TotalTime>
  <Words>1102</Words>
  <Application>Microsoft Office PowerPoint</Application>
  <PresentationFormat>Экран (4:3)</PresentationFormat>
  <Paragraphs>139</Paragraphs>
  <Slides>28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Times New Roman</vt:lpstr>
      <vt:lpstr>Фокина Л. П. Шаблон презентации - 2</vt:lpstr>
      <vt:lpstr>Жалпы әлеуметтік қабылдаулардан басқа, мектептегі оқу сәтті болу үшін:</vt:lpstr>
      <vt:lpstr>Балада дамыған болу керек:</vt:lpstr>
      <vt:lpstr>Балада дамыған болу керек:</vt:lpstr>
      <vt:lpstr>Балада дамыған болу керек:</vt:lpstr>
      <vt:lpstr>Балада дамыған болу керек:</vt:lpstr>
      <vt:lpstr>ТІЛІ.</vt:lpstr>
      <vt:lpstr>ТІЛІ.</vt:lpstr>
      <vt:lpstr>ТІЛІ.</vt:lpstr>
      <vt:lpstr>ТІЛІ.</vt:lpstr>
      <vt:lpstr>ТІЛІ.</vt:lpstr>
      <vt:lpstr>Математика.</vt:lpstr>
      <vt:lpstr>Математика.</vt:lpstr>
      <vt:lpstr>Математика.</vt:lpstr>
      <vt:lpstr>Математика.</vt:lpstr>
      <vt:lpstr>Математика.</vt:lpstr>
      <vt:lpstr>Математика.</vt:lpstr>
      <vt:lpstr> САУАТ АШУ НЕГІЗДЕРІ. </vt:lpstr>
      <vt:lpstr>САУАТ АШУ НЕГІЗДЕРІ.</vt:lpstr>
      <vt:lpstr>САУАТ АШУ НЕГІЗДЕРІ</vt:lpstr>
      <vt:lpstr>САУАТ АШУ НЕГІЗДЕРІ</vt:lpstr>
      <vt:lpstr>САУАТ АШУ НЕГІЗДЕРІ.</vt:lpstr>
      <vt:lpstr> САУАТ АШУ НЕГІЗДЕРІ </vt:lpstr>
      <vt:lpstr>Моторика</vt:lpstr>
      <vt:lpstr>Моторика</vt:lpstr>
      <vt:lpstr>Моторика</vt:lpstr>
      <vt:lpstr>Моторика</vt:lpstr>
      <vt:lpstr>Моторика</vt:lpstr>
      <vt:lpstr>Сіздерге сәттілік тілейміз!!! 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 минуты без книги</dc:title>
  <dc:creator>obstinate</dc:creator>
  <dc:description>Шаблон презентации с сайта https://presentation-creation.ru/</dc:description>
  <cp:lastModifiedBy>User</cp:lastModifiedBy>
  <cp:revision>575</cp:revision>
  <dcterms:created xsi:type="dcterms:W3CDTF">2018-02-25T09:09:03Z</dcterms:created>
  <dcterms:modified xsi:type="dcterms:W3CDTF">2021-03-12T06:06:51Z</dcterms:modified>
</cp:coreProperties>
</file>