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1571612"/>
            <a:ext cx="6120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Баланы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жанұяда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адамгершілік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ерік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тұрғысынан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дайындау</a:t>
            </a: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33974" y="714356"/>
            <a:ext cx="4076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Өскемен қаласының білім беру бөлімі</a:t>
            </a:r>
            <a:endParaRPr lang="ru-RU" b="1" dirty="0" smtClean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790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"/>
            <a:ext cx="9144000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1028343"/>
            <a:ext cx="74888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аналарға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ұсыныс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бару - бала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өміріндегі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оқиға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Мектепте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баладан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дайындықты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талап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қиын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мінез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құлықын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басқару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оны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ережелерге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бағындыру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қоршағандардың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ойымен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келісу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кездескен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қиындықтарды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жеңу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міне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мектептің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болашақ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оқушысына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қоятын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талаптарының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кейбіреулері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Осы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талаптарды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орындау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ұйымшылдық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бетімен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істей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табандылық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тәртіптілік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сияқты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адамгершілік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еріктік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қасиеттеріне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икемделуі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Балаңыздың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жағдайлардағы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іс-әрекетін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бақылай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осы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қасиеттерің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жеткілікті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тәрбиеленгенін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анықтаңыз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4191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419" y="620688"/>
            <a:ext cx="76328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Қасиеттердің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сипаттамасы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Ұйымдасқандық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1.Өзіне-өзі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қойған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үлкендер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қойған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мақсатқа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жете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білуі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іс-әрекетінде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бағынуы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2.Үлкендер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берген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жоспарды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басшылыққа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білуі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бетімен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алға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қойған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істерді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ретті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асыруы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3.Тапсырманы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орындауға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уақытты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үнемді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пайдалануы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жұмыстың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қарқынын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жылдамдата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білуі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4.Үлкендердің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ақылын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басшылыққа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өзін-өзі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ұстай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білуі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істерін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бақылауы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бастапқы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ойы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алынған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нәтижені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салыстыруы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5.Өз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жұмысын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жолдастарының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жұмысын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әділетті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бағалай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білуі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жетіспеушілікті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таба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білуі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6.Сыртқы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ұйымшылдығы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үстеліндегі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реттілік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жұмысқа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материалдарды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қолданудағы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ұқыптылығы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жұмысты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орындауда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алаңдаудың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болмауы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0246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"/>
            <a:ext cx="9144000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124744"/>
            <a:ext cx="734481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Жауапкершілік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1.Жеке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басы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өзгелер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маңызы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іс-әрекетті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міндетті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орындаудың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қажеттілігі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мәнін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түсіне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білуі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тапсырылған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беруге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дайындығы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2.Кездескен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қиындықтар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кедергілерді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жеңе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білуі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сәтсіз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орындалса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қайта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жасай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білуі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тиімді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тәсілдерді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іздестіруі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3.Іс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тапсырғанды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місе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тұтып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жетістік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аландауы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4.Жұмыс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нәтижесін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бағалай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білуі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10937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"/>
            <a:ext cx="9144000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052736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бетімен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істеу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1.Бір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нәрсені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орындау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тапсырманы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қуана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құптауы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өзіне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пайдалы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істер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таба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алуы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ойын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ойнау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істеу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жағдай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туғызу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2.Үлкендер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тарапынан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болмаған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жағдайды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тапсырманы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орындауы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3.Басқалардың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көмегінсіз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тапсырманы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орындай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алуы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4.Қиындықтарды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жеңіп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нәтижеге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жете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алуы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5.Өз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бетімен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орындаған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жұмысына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қанағаттануы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37832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"/>
            <a:ext cx="9144000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166843"/>
            <a:ext cx="78488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Тәртіптілік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1.Үлкендердің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талаптарын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тапсырмаларын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міндеттерін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қуана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уақытылы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орындалуы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2.Тәртіп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талаптарына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қайшы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келетін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қадам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жасамауда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өзін-өзі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ұстауы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3.Өзінің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ойы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тілегін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басқалардың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ой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тілектерімен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сәйкестендіре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алуы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Табандылық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1.Алға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қойған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мақсатқа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жету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ұзақ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бойы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күш-жігерін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жұмсай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алуы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мақсатқа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жетуі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2.Мақсатқа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жетер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жолдағы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қиындықтар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кеедергілерді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білуі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3.Бастаған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істі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аяқтау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770884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390</Words>
  <Application>Microsoft Office PowerPoint</Application>
  <PresentationFormat>Экран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8</cp:revision>
  <dcterms:created xsi:type="dcterms:W3CDTF">2020-04-10T17:08:55Z</dcterms:created>
  <dcterms:modified xsi:type="dcterms:W3CDTF">2020-09-08T10:17:40Z</dcterms:modified>
</cp:coreProperties>
</file>