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hipwallpaper.com/i/31/8/tCrUp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1-сынып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оқушыларының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бейімделуін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педагогтарға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психологтың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ұсынымдары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4869160"/>
            <a:ext cx="6400800" cy="1752600"/>
          </a:xfrm>
        </p:spPr>
        <p:txBody>
          <a:bodyPr>
            <a:normAutofit/>
          </a:bodyPr>
          <a:lstStyle/>
          <a:p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6115" y="260648"/>
            <a:ext cx="494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Өскемен қаласы Білім беру бөлімі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бейімсіздігінің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белгілері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шаршаған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шаршаған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келбеті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Ересек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оқиғаларынан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алшақтату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тақырыптарға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құлықсыздық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мұғалімдерге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сыныптастарына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теріс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сипаттамалар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оқиғаларға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шағымдар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Таңертең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оянудың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қиындықтары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летаргия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Әл-ауқаттың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нашарлығына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шағымдар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ескертулеріне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мінез-құлық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реакциясы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Құрдастарымен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қарым-қатынастағы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бұзушылықтар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Үлгерімнің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төмендеуі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қызығушылықтың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жоғалуы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2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бейімделе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алмауының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себептері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дайындықтың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төмендігі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мүмкіндіктерінің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талаптарына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келмеуі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мотивацияның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жоқтығы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позициясы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басқалармен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балалармен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ересектермен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сөйлесе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алмау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талаптары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қорғауы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білмеуі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мазасыздығы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режимді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сақтамау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демалудың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созылмалы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аурулардың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шамадан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жүктемесі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үйірмелер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тәрбиеші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056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76864" cy="452596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нәтижелер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аударыңыз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жоспарларын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құрған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проблемалар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сипаттағы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ойындар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көбейтіңіз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kk-KZ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Оқушылармен жеке жұмыс жоспарын құру үшін жеке психологиялық карталарын қолданыңыз.</a:t>
            </a:r>
          </a:p>
          <a:p>
            <a:r>
              <a:rPr lang="kk-KZ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Балалардың танымдық процестерін дамытатын, оқу үдерісіне деген ынтаны арттыратын әдістер- тәсілдерді қолданыңыз;</a:t>
            </a:r>
          </a:p>
          <a:p>
            <a:r>
              <a:rPr lang="kk-KZ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Бейімделуі қиын балалармен жүйелі түрде жеке жұмыс жүргізіңіз</a:t>
            </a:r>
            <a:r>
              <a:rPr lang="kk-KZ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Құрдастар тобындағы мәртебесі төмен балаларды олардың беделі мен өзін-өзі бағалауын жоғарылатып, әлеуметтік маңызы бар жұмыстарға </a:t>
            </a:r>
            <a:r>
              <a:rPr lang="kk-KZ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қосыңыз;</a:t>
            </a:r>
          </a:p>
          <a:p>
            <a:pPr marL="0" indent="0">
              <a:buNone/>
            </a:pPr>
            <a:endParaRPr lang="kk-KZ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900608" y="332656"/>
            <a:ext cx="1094668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1-сынып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оқушыларының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бейімделуін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педагогтарға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психологтың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ұсынымдары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5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7715200" cy="514543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Психикалық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функцияларды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дамытатын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эмоционалды-ерікті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сфераны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мінез-құлық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реакцияларын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үйлестіретін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әдістерді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мазасыздық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гиперактивтілік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шаршағыштық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төмендету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Оқуға деген оң көзқарас қалыптастыру арқылы жылы шырайлы, қолдауға болатын сынып ортасын насихаттаңыз;</a:t>
            </a:r>
          </a:p>
          <a:p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түсініксіз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қоюға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шақырыңыз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сұрақты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қоюға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бейім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болғанда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жұмсақ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болыңыз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техникасын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ойындарын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Көбінесе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6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жаста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2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rot.info/uploads/posts/2020-01/1579701113_42-p-foni-dlya-prezentatsii-na-shkolnuyu-temati-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1" y="0"/>
            <a:ext cx="91195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018"/>
            <a:ext cx="72008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Сыныптағы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оқушымен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ұйымдастырыңыз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қуаныштары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уайымдарынан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хабардар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болу;</a:t>
            </a:r>
          </a:p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нәтижелері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жасамау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психологына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жіберіңіз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Әрдайым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қызметіңіздің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талдауларына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бағынып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іздеңіз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ынтымақтастық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саралап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қолданыңыз</a:t>
            </a:r>
            <a:r>
              <a:rPr lang="ru-RU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hipwallpaper.com/i/31/8/tCrUp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5786" y="2348880"/>
            <a:ext cx="65722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3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!!!</a:t>
            </a:r>
            <a:endParaRPr lang="ru-RU" sz="36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384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1-сынып оқушыларының оқу процесіне қолайлы бейімделуін жүзеге асыру бойынша педагогтарға психологтың ұсынымдары</vt:lpstr>
      <vt:lpstr>Оқушының бейімсіздігінің белгілері: </vt:lpstr>
      <vt:lpstr>Оқушының мектепке бейімделе алмауының себептері: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kitaphana</dc:creator>
  <cp:lastModifiedBy>Пользователь Windows</cp:lastModifiedBy>
  <cp:revision>18</cp:revision>
  <dcterms:created xsi:type="dcterms:W3CDTF">2020-09-01T09:02:36Z</dcterms:created>
  <dcterms:modified xsi:type="dcterms:W3CDTF">2020-09-08T10:17:11Z</dcterms:modified>
</cp:coreProperties>
</file>