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17577" y="1464185"/>
            <a:ext cx="5648623" cy="1507739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  <a:t>Қашықтықтан </a:t>
            </a:r>
            <a:r>
              <a:rPr lang="ru-RU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  <a:t>оқытудағы  </a:t>
            </a:r>
            <a:r>
              <a:rPr lang="ru-RU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  <a:t>баланың </a:t>
            </a:r>
            <a:r>
              <a:rPr lang="ru-RU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  <a:t/>
            </a:r>
            <a:br>
              <a:rPr lang="ru-RU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</a:br>
            <a:r>
              <a:rPr lang="ru-RU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raditional Arabic" panose="02020603050405020304" pitchFamily="18" charset="-78"/>
              </a:rPr>
              <a:t>күн  тәртібі</a:t>
            </a:r>
            <a:endParaRPr lang="ru-RU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k-KZ" b="1" dirty="0" smtClean="0">
                <a:solidFill>
                  <a:srgbClr val="002060"/>
                </a:solidFill>
              </a:rPr>
              <a:t>Ата-аналарға ұсыныстар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19140000">
            <a:off x="-81747" y="780002"/>
            <a:ext cx="2811392" cy="765452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«Өскемен қаласының білім беру бөлімі»мм</a:t>
            </a:r>
            <a:endParaRPr lang="ru-RU" sz="1100" b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</a:t>
            </a:r>
            <a:r>
              <a:rPr lang="ru-RU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24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</a:t>
            </a:r>
            <a:endParaRPr lang="ru-RU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тәртібін сақтап үйренген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сау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болып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өседі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Оның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белсенділігі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күші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жеткілікті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демалуға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 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қосымша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уақыты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болады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b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8" name="Picture 4" descr="https://ds05.infourok.ru/uploads/ex/051f/000792b6-2c9e16d3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20599" r="1828" b="6990"/>
          <a:stretch/>
        </p:blipFill>
        <p:spPr bwMode="auto">
          <a:xfrm>
            <a:off x="2555776" y="2314852"/>
            <a:ext cx="5904656" cy="248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https://c7.hotpng.com/preview/848/52/891/clock-table-kitchen-wall-westclox-wall-clock-png-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www.pngkey.com/png/full/18-180392_clock-png-hd-alarm-free-vector-graphi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8" y="3159887"/>
            <a:ext cx="927746" cy="9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Отбасы</a:t>
            </a:r>
            <a:r>
              <a:rPr lang="ru-RU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құндылықтарын</a:t>
            </a:r>
            <a:r>
              <a:rPr lang="ru-RU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бағалауға</a:t>
            </a:r>
            <a:r>
              <a:rPr lang="ru-RU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тәрбиелеу</a:t>
            </a:r>
            <a:endParaRPr lang="ru-RU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жалпы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ережелердің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бөлігі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Ата-аналар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балаға бірлескен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іс-қимылдарға деген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қызығушылықты және отбасылық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құндылықтарға, дәстүрлерге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деген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құрметті сіңіруі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тиіс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2052" name="Picture 4" descr="https://storage.myseldon.com/news_pict_08/08208DE910A56096D56F1CEE05B12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r="13868"/>
          <a:stretch/>
        </p:blipFill>
        <p:spPr bwMode="auto">
          <a:xfrm>
            <a:off x="5004048" y="2527016"/>
            <a:ext cx="3384089" cy="23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548640"/>
          </a:xfrm>
        </p:spPr>
        <p:txBody>
          <a:bodyPr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Уақытты тиімді пайдалануды </a:t>
            </a:r>
            <a:r>
              <a:rPr lang="kk-KZ" sz="20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дағдыға  айналдыру</a:t>
            </a:r>
            <a:endParaRPr lang="ru-RU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кезінде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қалыптасқан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әдеттер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уақытты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тиімді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пайдалануға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көмектеседі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бала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ешқайда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асықпаса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көп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уақытын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үнемдейді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Бұл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ретте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ол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әрдайым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көңілді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өйткені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ол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мазасыздыққа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үрейге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бой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алдырмайды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b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https://avatars.mds.yandex.net/get-pdb/2510071/42f1869e-1bc8-49d4-adaa-c43094dae99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759592"/>
            <a:ext cx="2882517" cy="21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Ойын-сауықты</a:t>
            </a:r>
            <a:r>
              <a:rPr lang="ru-RU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күту</a:t>
            </a:r>
            <a:endParaRPr lang="ru-RU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бұл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міндетті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күнделікті әрекеттердің құрғақ тізбесі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ғана емес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бұл икемді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Демалыс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күндеріне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ерекше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көңіл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бөліңіз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оларды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жағымды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оқиғаларға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толтырыңыз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4098" name="Picture 2" descr="https://pbs.twimg.com/media/CSfRcbYW4AEL55e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342735"/>
            <a:ext cx="3421353" cy="25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қатаң тәртіпке </a:t>
            </a:r>
            <a:r>
              <a:rPr lang="kk-KZ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үйрету</a:t>
            </a:r>
            <a:endParaRPr lang="ru-RU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Егер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сақтаса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бала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сабаққа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ұйқыға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дайындалуға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келгендігін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білетін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болады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ересектердің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мәжбүрлеуінсіз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бәрін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жасайды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5122" name="Picture 2" descr="https://strategicpsychology.com.au/wp-content/uploads/Group-of-school-kids-writing-test-in-classroom-1024x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504771" cy="24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792088"/>
          </a:xfrm>
        </p:spPr>
        <p:txBody>
          <a:bodyPr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Дербестік</a:t>
            </a:r>
            <a:r>
              <a:rPr lang="ru-RU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жауапкершілікті</a:t>
            </a:r>
            <a:r>
              <a:rPr lang="ru-RU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дамыту</a:t>
            </a:r>
            <a:endParaRPr lang="ru-RU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Нақты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тәртіпке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үйренген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іс-әрекетін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қандай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уақытта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істеу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керектігін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дәл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білетін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болады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Ал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ересектер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тарапынан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көңіл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бөлу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қолдау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шабыттандырады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сезімін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қалыптастыруға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көмектеседі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6146" name="Picture 2" descr="https://fatii.ro/wp-content/uploads/2016/12/man-with-symbo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20" y="260595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media/D9lJUwEXoAA4cht.jpg: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9896" r="19815" b="1392"/>
          <a:stretch/>
        </p:blipFill>
        <p:spPr bwMode="auto">
          <a:xfrm>
            <a:off x="4860032" y="2539278"/>
            <a:ext cx="3672408" cy="231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Күйзелістік  жағдайларды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бақылай білу</a:t>
            </a:r>
            <a:r>
              <a:rPr lang="ru-RU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88324" cy="3483725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Баланың өміріндегі әрбір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өзгеріс </a:t>
            </a:r>
            <a:r>
              <a:rPr lang="ru-RU" sz="2000" b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оның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психикасына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кері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әсерін тигізеді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Күн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балаға</a:t>
            </a:r>
            <a:r>
              <a:rPr lang="ru-RU" sz="2000" b="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күйзелісті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тез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жеңуге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үйреншікті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оралуға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көмектеседі</a:t>
            </a:r>
            <a:r>
              <a:rPr lang="ru-RU" sz="2000" b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7170" name="Picture 2" descr="https://vogazeta.ru/uploads/1582887145-e256cc7ddde89de3880b164efcb5da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4" y="2492896"/>
            <a:ext cx="4069183" cy="22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170</TotalTime>
  <Words>211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Қашықтықтан оқытудағы  баланың  күн  тәртібі</vt:lpstr>
      <vt:lpstr>Күн тәртібін сақтау</vt:lpstr>
      <vt:lpstr>Отбасы  құндылықтарын  бағалауға  тәрбиелеу</vt:lpstr>
      <vt:lpstr>Уақытты тиімді пайдалануды дағдыға  айналдыру</vt:lpstr>
      <vt:lpstr>Ойын-сауықты күту</vt:lpstr>
      <vt:lpstr>қатаң тәртіпке үйрету</vt:lpstr>
      <vt:lpstr>Дербестік пен жауапкершілікті дамыту</vt:lpstr>
      <vt:lpstr> Күйзелістік  жағдайларды бақылай білу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Распорядок дня ребенка на дистанционном обучении</dc:title>
  <dc:creator>user</dc:creator>
  <cp:lastModifiedBy>Пользователь Windows</cp:lastModifiedBy>
  <cp:revision>27</cp:revision>
  <dcterms:created xsi:type="dcterms:W3CDTF">2020-04-16T14:09:41Z</dcterms:created>
  <dcterms:modified xsi:type="dcterms:W3CDTF">2020-04-17T05:21:52Z</dcterms:modified>
</cp:coreProperties>
</file>