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7" r:id="rId4"/>
    <p:sldId id="264" r:id="rId5"/>
    <p:sldId id="259" r:id="rId6"/>
    <p:sldId id="260" r:id="rId7"/>
    <p:sldId id="262" r:id="rId8"/>
    <p:sldId id="263" r:id="rId9"/>
  </p:sldIdLst>
  <p:sldSz cx="13004800" cy="9753600"/>
  <p:notesSz cx="130048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78" d="100"/>
          <a:sy n="78" d="100"/>
        </p:scale>
        <p:origin x="-162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1400" y="5052384"/>
            <a:ext cx="910336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11400" y="6006549"/>
            <a:ext cx="91033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Arial 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-9144"/>
            <a:ext cx="13013944" cy="97627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579627"/>
            <a:ext cx="10388600" cy="762635"/>
          </a:xfrm>
        </p:spPr>
        <p:txBody>
          <a:bodyPr lIns="0" tIns="0" rIns="0" bIns="0"/>
          <a:lstStyle>
            <a:lvl1pPr>
              <a:defRPr sz="4800" b="1" i="0">
                <a:solidFill>
                  <a:srgbClr val="094ACE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0388600" cy="430887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-9144"/>
            <a:ext cx="13013944" cy="97627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579627"/>
            <a:ext cx="10998199" cy="762635"/>
          </a:xfrm>
        </p:spPr>
        <p:txBody>
          <a:bodyPr lIns="0" tIns="0" rIns="0" bIns="0"/>
          <a:lstStyle>
            <a:lvl1pPr>
              <a:defRPr sz="4800" b="1" i="0">
                <a:solidFill>
                  <a:srgbClr val="094ACE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049911"/>
            <a:ext cx="565708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049911"/>
            <a:ext cx="610336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-9144"/>
            <a:ext cx="13013944" cy="97627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579627"/>
            <a:ext cx="11074400" cy="762635"/>
          </a:xfrm>
        </p:spPr>
        <p:txBody>
          <a:bodyPr lIns="0" tIns="0" rIns="0" bIns="0"/>
          <a:lstStyle>
            <a:lvl1pPr>
              <a:defRPr sz="4800" b="1" i="0">
                <a:solidFill>
                  <a:srgbClr val="094ACE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-9144"/>
            <a:ext cx="13013944" cy="976274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579627"/>
            <a:ext cx="11785600" cy="76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6674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798726"/>
            <a:ext cx="11541760" cy="676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3004800" cy="9752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778000" y="4419600"/>
            <a:ext cx="910336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ҚАЙЫРЫМДЫ ІСТЕР МАРАФОНЫ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2557780" y="6096000"/>
            <a:ext cx="7543800" cy="307777"/>
          </a:xfrm>
        </p:spPr>
        <p:txBody>
          <a:bodyPr/>
          <a:lstStyle/>
          <a:p>
            <a:pPr algn="ctr"/>
            <a:r>
              <a:rPr lang="kk-KZ" sz="2000" dirty="0"/>
              <a:t>ЖАЛПЫ ҰЛТТЫҚ ЖОБА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400" y="304800"/>
            <a:ext cx="9998657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хабарламалар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17848" y="1061849"/>
            <a:ext cx="12208458" cy="6586418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600"/>
              </a:spcBef>
            </a:pP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Ынтымақтастық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серіктестік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пен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бизнестің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еріктілердің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қолдауы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600"/>
              </a:spcBef>
              <a:buBlip>
                <a:blip r:embed="rId2"/>
              </a:buBlip>
            </a:pP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істер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марафоны»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ұйымдарды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біріктіретін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қайырымдылық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қозғалысы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2200" i="1" dirty="0">
                <a:latin typeface="Arial" panose="020B0604020202020204" pitchFamily="34" charset="0"/>
                <a:cs typeface="Arial" panose="020B0604020202020204" pitchFamily="34" charset="0"/>
              </a:rPr>
              <a:t>Ол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адамдарды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жақсылық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жасауға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жұмылдырады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  <a:spcBef>
                <a:spcPts val="1600"/>
              </a:spcBef>
            </a:pPr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600"/>
              </a:spcBef>
              <a:buBlip>
                <a:blip r:embed="rId2"/>
              </a:buBlip>
            </a:pP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Жомарттық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жақсылық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қайырымдыл</a:t>
            </a:r>
            <a:r>
              <a:rPr lang="kk-KZ" sz="2200" i="1" dirty="0">
                <a:latin typeface="Arial" panose="020B0604020202020204" pitchFamily="34" charset="0"/>
                <a:cs typeface="Arial" panose="020B0604020202020204" pitchFamily="34" charset="0"/>
              </a:rPr>
              <a:t>ық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қоғамға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үлесін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қосуға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адамдардың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өміріне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оң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әкелуге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беретін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құндылықтар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>
              <a:lnSpc>
                <a:spcPct val="150000"/>
              </a:lnSpc>
              <a:spcBef>
                <a:spcPts val="1600"/>
              </a:spcBef>
            </a:pPr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1600"/>
              </a:spcBef>
              <a:buBlip>
                <a:blip r:embed="rId2"/>
              </a:buBlip>
            </a:pP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істер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марафоны»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біз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бірге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құрып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жомарттық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пен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қайырымдылық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идеясына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қауымдастық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құруға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ұмтылады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200" y="381000"/>
            <a:ext cx="9683353" cy="12484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/>
              <a:t>істер</a:t>
            </a:r>
            <a:r>
              <a:rPr lang="ru-RU" sz="4000" dirty="0"/>
              <a:t> </a:t>
            </a:r>
            <a:r>
              <a:rPr lang="ru-RU" sz="4000" dirty="0" err="1"/>
              <a:t>марафонының</a:t>
            </a:r>
            <a:r>
              <a:rPr lang="ru-RU" sz="4000" dirty="0"/>
              <a:t> </a:t>
            </a:r>
            <a:r>
              <a:rPr lang="ru-RU" sz="4000" dirty="0" err="1"/>
              <a:t>механикасы</a:t>
            </a:r>
            <a:endParaRPr sz="4000" spc="-134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30200" y="1905000"/>
            <a:ext cx="12074725" cy="58088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2145" marR="52705" indent="-342900">
              <a:lnSpc>
                <a:spcPct val="113100"/>
              </a:lnSpc>
              <a:spcBef>
                <a:spcPts val="95"/>
              </a:spcBef>
              <a:buBlip>
                <a:blip r:embed="rId2"/>
              </a:buBlip>
            </a:pPr>
            <a:r>
              <a:rPr lang="ru-RU" dirty="0" smtClean="0"/>
              <a:t>«</a:t>
            </a:r>
            <a:r>
              <a:rPr lang="ru-RU" dirty="0" err="1" smtClean="0"/>
              <a:t>Қайырымды</a:t>
            </a:r>
            <a:r>
              <a:rPr lang="ru-RU" dirty="0" smtClean="0"/>
              <a:t> </a:t>
            </a:r>
            <a:r>
              <a:rPr lang="ru-RU" dirty="0" err="1"/>
              <a:t>істер</a:t>
            </a:r>
            <a:r>
              <a:rPr lang="ru-RU" dirty="0"/>
              <a:t> </a:t>
            </a:r>
            <a:r>
              <a:rPr lang="ru-RU" dirty="0" smtClean="0"/>
              <a:t>марафоны» </a:t>
            </a:r>
            <a:r>
              <a:rPr lang="ru-RU" dirty="0" err="1"/>
              <a:t>ұйымдастыру</a:t>
            </a:r>
            <a:r>
              <a:rPr lang="ru-RU" dirty="0"/>
              <a:t> </a:t>
            </a:r>
            <a:r>
              <a:rPr lang="ru-RU" dirty="0" err="1"/>
              <a:t>комитеті</a:t>
            </a:r>
            <a:r>
              <a:rPr lang="ru-RU" dirty="0"/>
              <a:t> - </a:t>
            </a:r>
            <a:r>
              <a:rPr lang="ru-RU" dirty="0" err="1"/>
              <a:t>марафонға</a:t>
            </a:r>
            <a:r>
              <a:rPr lang="ru-RU" dirty="0"/>
              <a:t> </a:t>
            </a:r>
            <a:r>
              <a:rPr lang="ru-RU" dirty="0" err="1"/>
              <a:t>қатысушыларға</a:t>
            </a:r>
            <a:r>
              <a:rPr lang="ru-RU" dirty="0"/>
              <a:t> </a:t>
            </a:r>
            <a:r>
              <a:rPr lang="ru-RU" dirty="0" err="1"/>
              <a:t>ұйымдастырушылық</a:t>
            </a:r>
            <a:r>
              <a:rPr lang="ru-RU" dirty="0"/>
              <a:t>, </a:t>
            </a:r>
            <a:r>
              <a:rPr lang="ru-RU" dirty="0" err="1"/>
              <a:t>әдістемелік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ақпараттық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көрсетумен</a:t>
            </a:r>
            <a:r>
              <a:rPr lang="ru-RU" dirty="0"/>
              <a:t> </a:t>
            </a:r>
            <a:r>
              <a:rPr lang="ru-RU" dirty="0" err="1"/>
              <a:t>айналысады</a:t>
            </a:r>
            <a:r>
              <a:rPr lang="ru-RU" dirty="0"/>
              <a:t>. Марафон </a:t>
            </a:r>
            <a:r>
              <a:rPr lang="ru-RU" dirty="0" err="1" smtClean="0"/>
              <a:t>барысында</a:t>
            </a:r>
            <a:r>
              <a:rPr lang="ru-RU" dirty="0" smtClean="0"/>
              <a:t> </a:t>
            </a:r>
            <a:r>
              <a:rPr lang="ru-RU" dirty="0" err="1" smtClean="0"/>
              <a:t>барлық</a:t>
            </a:r>
            <a:r>
              <a:rPr lang="ru-RU" dirty="0" smtClean="0"/>
              <a:t> </a:t>
            </a:r>
            <a:r>
              <a:rPr lang="ru-RU" dirty="0" err="1" smtClean="0"/>
              <a:t>іс-шараларды</a:t>
            </a:r>
            <a:r>
              <a:rPr lang="ru-RU" dirty="0" smtClean="0"/>
              <a:t> </a:t>
            </a:r>
            <a:r>
              <a:rPr lang="ru-RU" dirty="0" err="1" smtClean="0"/>
              <a:t>жоспарлайды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қорытындылайды</a:t>
            </a:r>
            <a:r>
              <a:rPr lang="ru-RU" dirty="0"/>
              <a:t>.</a:t>
            </a:r>
            <a:endParaRPr dirty="0"/>
          </a:p>
          <a:p>
            <a:pPr marL="652145" marR="5080" indent="-342900">
              <a:lnSpc>
                <a:spcPct val="113999"/>
              </a:lnSpc>
              <a:spcBef>
                <a:spcPts val="1570"/>
              </a:spcBef>
              <a:buBlip>
                <a:blip r:embed="rId2"/>
              </a:buBlip>
            </a:pPr>
            <a:r>
              <a:rPr lang="ru-RU" dirty="0"/>
              <a:t>Донор, </a:t>
            </a:r>
            <a:r>
              <a:rPr lang="ru-RU" dirty="0" err="1"/>
              <a:t>қайырымдылық</a:t>
            </a:r>
            <a:r>
              <a:rPr lang="ru-RU" dirty="0"/>
              <a:t> </a:t>
            </a:r>
            <a:r>
              <a:rPr lang="ru-RU" dirty="0" err="1"/>
              <a:t>ұйымы</a:t>
            </a:r>
            <a:r>
              <a:rPr lang="ru-RU" dirty="0"/>
              <a:t>, </a:t>
            </a:r>
            <a:r>
              <a:rPr lang="ru-RU" dirty="0" err="1"/>
              <a:t>ерікті</a:t>
            </a:r>
            <a:r>
              <a:rPr lang="ru-RU" dirty="0"/>
              <a:t> </a:t>
            </a:r>
            <a:r>
              <a:rPr lang="ru-RU" dirty="0" err="1"/>
              <a:t>санаттары</a:t>
            </a:r>
            <a:r>
              <a:rPr lang="ru-RU" dirty="0"/>
              <a:t> </a:t>
            </a:r>
            <a:r>
              <a:rPr lang="ru-RU" dirty="0" err="1"/>
              <a:t>категориялары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тіркеу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бірыңғай</a:t>
            </a:r>
            <a:r>
              <a:rPr lang="ru-RU" dirty="0"/>
              <a:t> </a:t>
            </a:r>
            <a:r>
              <a:rPr lang="ru-RU" dirty="0" err="1"/>
              <a:t>ақпараттық</a:t>
            </a:r>
            <a:r>
              <a:rPr lang="ru-RU" dirty="0"/>
              <a:t> </a:t>
            </a:r>
            <a:r>
              <a:rPr lang="ru-RU" dirty="0" err="1"/>
              <a:t>кеңестік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. Марафон </a:t>
            </a:r>
            <a:r>
              <a:rPr lang="ru-RU" dirty="0" err="1"/>
              <a:t>аясындағы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іс-шараларды</a:t>
            </a:r>
            <a:r>
              <a:rPr lang="ru-RU" dirty="0"/>
              <a:t> Интернет </a:t>
            </a:r>
            <a:r>
              <a:rPr lang="ru-RU" dirty="0" err="1"/>
              <a:t>желісінде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республикалық</a:t>
            </a:r>
            <a:r>
              <a:rPr lang="ru-RU" dirty="0"/>
              <a:t> БАҚ-та </a:t>
            </a:r>
            <a:r>
              <a:rPr lang="ru-RU" dirty="0" err="1"/>
              <a:t>ақпараттық</a:t>
            </a:r>
            <a:r>
              <a:rPr lang="ru-RU" dirty="0"/>
              <a:t> </a:t>
            </a:r>
            <a:r>
              <a:rPr lang="ru-RU" dirty="0" err="1"/>
              <a:t>жариялау</a:t>
            </a:r>
            <a:r>
              <a:rPr lang="ru-RU" dirty="0"/>
              <a:t>.</a:t>
            </a:r>
          </a:p>
          <a:p>
            <a:pPr marL="652145" marR="5080" indent="-342900">
              <a:lnSpc>
                <a:spcPct val="113999"/>
              </a:lnSpc>
              <a:spcBef>
                <a:spcPts val="1570"/>
              </a:spcBef>
              <a:buBlip>
                <a:blip r:embed="rId2"/>
              </a:buBlip>
            </a:pPr>
            <a:r>
              <a:rPr lang="ru-RU" dirty="0" err="1"/>
              <a:t>Марафонның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қатысушыларына</a:t>
            </a:r>
            <a:r>
              <a:rPr lang="ru-RU" dirty="0"/>
              <a:t> </a:t>
            </a:r>
            <a:r>
              <a:rPr lang="ru-RU" dirty="0" err="1"/>
              <a:t>күнделікті</a:t>
            </a:r>
            <a:r>
              <a:rPr lang="ru-RU" dirty="0"/>
              <a:t> </a:t>
            </a:r>
            <a:r>
              <a:rPr lang="ru-RU" dirty="0" err="1"/>
              <a:t>жұмысты</a:t>
            </a:r>
            <a:r>
              <a:rPr lang="ru-RU" dirty="0"/>
              <a:t> </a:t>
            </a:r>
            <a:r>
              <a:rPr lang="ru-RU" dirty="0" err="1"/>
              <a:t>жеңілдететін</a:t>
            </a:r>
            <a:r>
              <a:rPr lang="ru-RU" dirty="0"/>
              <a:t> </a:t>
            </a:r>
            <a:r>
              <a:rPr lang="ru-RU" dirty="0" err="1"/>
              <a:t>бірыңғай</a:t>
            </a:r>
            <a:r>
              <a:rPr lang="ru-RU" dirty="0"/>
              <a:t> </a:t>
            </a:r>
            <a:r>
              <a:rPr lang="ru-RU" dirty="0" err="1"/>
              <a:t>ұсынылатын</a:t>
            </a:r>
            <a:r>
              <a:rPr lang="ru-RU" dirty="0"/>
              <a:t> </a:t>
            </a:r>
            <a:r>
              <a:rPr lang="ru-RU" dirty="0" err="1"/>
              <a:t>құралдар</a:t>
            </a:r>
            <a:r>
              <a:rPr lang="ru-RU" dirty="0"/>
              <a:t>: </a:t>
            </a:r>
            <a:r>
              <a:rPr lang="ru-RU" dirty="0" err="1"/>
              <a:t>кәсіби</a:t>
            </a:r>
            <a:r>
              <a:rPr lang="ru-RU" dirty="0"/>
              <a:t> </a:t>
            </a:r>
            <a:r>
              <a:rPr lang="ru-RU" dirty="0" err="1"/>
              <a:t>мамандардың</a:t>
            </a:r>
            <a:r>
              <a:rPr lang="ru-RU" dirty="0"/>
              <a:t> </a:t>
            </a:r>
            <a:r>
              <a:rPr lang="ru-RU" dirty="0" err="1"/>
              <a:t>ұсыныстары</a:t>
            </a:r>
            <a:r>
              <a:rPr lang="ru-RU" dirty="0"/>
              <a:t>,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нұсқаулары</a:t>
            </a:r>
            <a:r>
              <a:rPr lang="ru-R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357" y="533400"/>
            <a:ext cx="10693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dirty="0" err="1"/>
              <a:t>Негізгі</a:t>
            </a:r>
            <a:r>
              <a:rPr lang="ru-RU" sz="4400" dirty="0"/>
              <a:t> </a:t>
            </a:r>
            <a:r>
              <a:rPr lang="ru-RU" sz="4400" dirty="0" err="1"/>
              <a:t>іс-шаралар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330200" y="1600200"/>
            <a:ext cx="11963399" cy="6285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95"/>
              </a:spcBef>
              <a:buBlip>
                <a:blip r:embed="rId2"/>
              </a:buBlip>
            </a:pP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істер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күнтізбесі</a:t>
            </a:r>
            <a:r>
              <a:rPr lang="ru-RU" sz="2400" b="1" dirty="0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тақырыптық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гуманитарлық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әлеуметтікке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бағдарланған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ұ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лттық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мерекелерді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жануарларды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Қарттар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атап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өтуге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күнтізбені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телефонға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форматында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баспа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виртуалды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шығару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Күнтізбе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марафонға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бағдар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онымен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акцияларды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жоспарлауға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күнделікті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істерді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атап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тіркеуге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080" indent="-285750">
              <a:lnSpc>
                <a:spcPct val="150000"/>
              </a:lnSpc>
              <a:spcBef>
                <a:spcPts val="95"/>
              </a:spcBef>
              <a:buBlip>
                <a:blip r:embed="rId2"/>
              </a:buBlip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7785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әкім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бизнес»,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аула»,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ұжым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ЖОО»,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ауыл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редакция»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орытындысымен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марапаттау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0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432" y="762000"/>
            <a:ext cx="10693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dirty="0" err="1"/>
              <a:t>Негізгі</a:t>
            </a:r>
            <a:r>
              <a:rPr lang="ru-RU" sz="4400" dirty="0"/>
              <a:t> </a:t>
            </a:r>
            <a:r>
              <a:rPr lang="ru-RU" sz="4400" dirty="0" err="1"/>
              <a:t>іс-шаралар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627458" y="1222574"/>
            <a:ext cx="12199541" cy="71628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785">
              <a:lnSpc>
                <a:spcPct val="150000"/>
              </a:lnSpc>
              <a:spcBef>
                <a:spcPts val="1300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4130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r>
              <a:rPr lang="ru-RU" sz="2400" b="1" dirty="0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400" b="1" dirty="0" err="1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Ізгілік</a:t>
            </a:r>
            <a:r>
              <a:rPr lang="ru-RU" sz="2400" b="1" dirty="0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есептегіші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сайтта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69900" marR="24130" indent="-457200">
              <a:lnSpc>
                <a:spcPct val="150000"/>
              </a:lnSpc>
              <a:spcBef>
                <a:spcPts val="1300"/>
              </a:spcBef>
              <a:buAutoNum type="arabicParenR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сайтта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тіркелген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сәттен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жинаған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сома</a:t>
            </a:r>
          </a:p>
          <a:p>
            <a:pPr marL="469900" marR="24130" indent="-457200">
              <a:lnSpc>
                <a:spcPct val="150000"/>
              </a:lnSpc>
              <a:spcBef>
                <a:spcPts val="1300"/>
              </a:spcBef>
              <a:buAutoNum type="arabicParenR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сайтта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тіркелген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сәттен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берген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сома</a:t>
            </a:r>
          </a:p>
          <a:p>
            <a:pPr marL="469900" marR="24130" indent="-457200">
              <a:lnSpc>
                <a:spcPct val="150000"/>
              </a:lnSpc>
              <a:spcBef>
                <a:spcPts val="1300"/>
              </a:spcBef>
              <a:buAutoNum type="arabicParenR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жақсылық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жасайтын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саны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4130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4130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желілердегі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ізгілік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кеңестер</a:t>
            </a:r>
            <a:r>
              <a:rPr lang="ru-RU" sz="2400" b="1" dirty="0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айдары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кеңес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әріптестерге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көңіл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бейтаныс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адамға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күлімдеу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қарт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адамдардың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қоқысын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шығару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қорына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т. 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4130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4130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711" y="304800"/>
            <a:ext cx="103886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4400" dirty="0" err="1"/>
              <a:t>Негізгі</a:t>
            </a:r>
            <a:r>
              <a:rPr lang="ru-RU" sz="4400" dirty="0"/>
              <a:t> </a:t>
            </a:r>
            <a:r>
              <a:rPr lang="ru-RU" sz="4400" dirty="0" err="1"/>
              <a:t>іс-шаралар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97711" y="1600200"/>
            <a:ext cx="12217400" cy="58977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742950" indent="-285750">
              <a:lnSpc>
                <a:spcPct val="150000"/>
              </a:lnSpc>
              <a:spcBef>
                <a:spcPts val="1305"/>
              </a:spcBef>
              <a:buBlip>
                <a:blip r:embed="rId2"/>
              </a:buBlip>
              <a:tabLst>
                <a:tab pos="2391410" algn="l"/>
              </a:tabLst>
            </a:pP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kk-KZ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лық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маркасы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сайтта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тіркелген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КӘЖ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қағидаттарына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келетін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еріктілікпен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айналысатын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т. б.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өнім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өндірушілердің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мекемелер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өзге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марафонды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комитетінің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сертификаттауы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774700" indent="-285750">
              <a:lnSpc>
                <a:spcPct val="150000"/>
              </a:lnSpc>
              <a:spcBef>
                <a:spcPts val="1400"/>
              </a:spcBef>
              <a:buBlip>
                <a:blip r:embed="rId2"/>
              </a:buBlip>
            </a:pP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Жақсылық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күндері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Көктем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Күз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жақсылық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күндері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облыстық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мезгілде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қайырымдылық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волонтерлік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өзге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акциялар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ұйымдастырылады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98450" marR="5080" indent="-285750">
              <a:lnSpc>
                <a:spcPct val="150000"/>
              </a:lnSpc>
              <a:spcBef>
                <a:spcPts val="1300"/>
              </a:spcBef>
              <a:buBlip>
                <a:blip r:embed="rId2"/>
              </a:buBlip>
            </a:pPr>
            <a:r>
              <a:rPr lang="ru-RU" sz="2400" b="1" dirty="0" err="1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Қайырымды</a:t>
            </a:r>
            <a:r>
              <a:rPr lang="kk-KZ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лық</a:t>
            </a:r>
            <a:r>
              <a:rPr lang="ru-RU" sz="2400" b="1" dirty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сабақтары</a:t>
            </a:r>
            <a:r>
              <a:rPr lang="ru-RU" sz="2400" b="1" dirty="0" smtClean="0">
                <a:solidFill>
                  <a:srgbClr val="094A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фандрайзинг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корпоративтік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волонтерлік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журналистерге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т. б.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онлайн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тренингтер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мен мастер-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кластар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Күтілетін</a:t>
            </a:r>
            <a:r>
              <a:rPr lang="ru-RU" dirty="0"/>
              <a:t> </a:t>
            </a:r>
            <a:r>
              <a:rPr lang="ru-RU" dirty="0" err="1"/>
              <a:t>нәтижелер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қамту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0388600" cy="7078861"/>
          </a:xfrm>
        </p:spPr>
        <p:txBody>
          <a:bodyPr/>
          <a:lstStyle/>
          <a:p>
            <a:pPr marL="571500" indent="-571500">
              <a:lnSpc>
                <a:spcPct val="200000"/>
              </a:lnSpc>
              <a:buBlip>
                <a:blip r:embed="rId2"/>
              </a:buBlip>
            </a:pPr>
            <a:r>
              <a:rPr lang="ru-RU" sz="3600" dirty="0" err="1"/>
              <a:t>Барлық</a:t>
            </a:r>
            <a:r>
              <a:rPr lang="ru-RU" sz="3600" dirty="0"/>
              <a:t> </a:t>
            </a:r>
            <a:r>
              <a:rPr lang="ru-RU" sz="3600" dirty="0" err="1"/>
              <a:t>аймақтар</a:t>
            </a:r>
            <a:r>
              <a:rPr lang="en-GB" sz="3600" dirty="0"/>
              <a:t>;</a:t>
            </a:r>
            <a:endParaRPr lang="ru-RU" sz="3600" dirty="0"/>
          </a:p>
          <a:p>
            <a:pPr marL="571500" indent="-571500">
              <a:lnSpc>
                <a:spcPct val="200000"/>
              </a:lnSpc>
              <a:buBlip>
                <a:blip r:embed="rId2"/>
              </a:buBlip>
            </a:pPr>
            <a:r>
              <a:rPr lang="ru-RU" sz="3600" dirty="0"/>
              <a:t>100</a:t>
            </a:r>
            <a:r>
              <a:rPr lang="en-GB" sz="3600" dirty="0"/>
              <a:t>-</a:t>
            </a:r>
            <a:r>
              <a:rPr lang="ru-RU" sz="3600" dirty="0" err="1"/>
              <a:t>ден</a:t>
            </a:r>
            <a:r>
              <a:rPr lang="ru-RU" sz="3600" dirty="0"/>
              <a:t> кем </a:t>
            </a:r>
            <a:r>
              <a:rPr lang="ru-RU" sz="3600" dirty="0" err="1"/>
              <a:t>емес</a:t>
            </a:r>
            <a:r>
              <a:rPr lang="ru-RU" sz="3600" dirty="0"/>
              <a:t> </a:t>
            </a:r>
            <a:r>
              <a:rPr lang="ru-RU" sz="3600" dirty="0" err="1"/>
              <a:t>коммерциялық</a:t>
            </a:r>
            <a:r>
              <a:rPr lang="ru-RU" sz="3600" dirty="0"/>
              <a:t> </a:t>
            </a:r>
            <a:r>
              <a:rPr lang="ru-RU" sz="3600" dirty="0" err="1"/>
              <a:t>ұйымдар</a:t>
            </a:r>
            <a:r>
              <a:rPr lang="en-GB" sz="3600" dirty="0"/>
              <a:t>;</a:t>
            </a:r>
            <a:endParaRPr lang="ru-RU" sz="3600" dirty="0"/>
          </a:p>
          <a:p>
            <a:pPr marL="571500" indent="-571500">
              <a:lnSpc>
                <a:spcPct val="200000"/>
              </a:lnSpc>
              <a:buBlip>
                <a:blip r:embed="rId2"/>
              </a:buBlip>
            </a:pPr>
            <a:r>
              <a:rPr lang="ru-RU" sz="3600" dirty="0"/>
              <a:t>300-ден кем </a:t>
            </a:r>
            <a:r>
              <a:rPr lang="ru-RU" sz="3600" dirty="0" err="1"/>
              <a:t>емес</a:t>
            </a:r>
            <a:r>
              <a:rPr lang="ru-RU" sz="3600" dirty="0"/>
              <a:t> </a:t>
            </a:r>
            <a:r>
              <a:rPr lang="ru-RU" sz="3600" dirty="0" err="1"/>
              <a:t>қоғамдық</a:t>
            </a:r>
            <a:r>
              <a:rPr lang="ru-RU" sz="3600" dirty="0"/>
              <a:t> </a:t>
            </a:r>
            <a:r>
              <a:rPr lang="ru-RU" sz="3600" dirty="0" err="1"/>
              <a:t>ұйымдар</a:t>
            </a:r>
            <a:r>
              <a:rPr lang="en-GB" sz="3600" dirty="0"/>
              <a:t>;</a:t>
            </a:r>
            <a:endParaRPr lang="ru-RU" sz="3600" dirty="0"/>
          </a:p>
          <a:p>
            <a:pPr marL="571500" indent="-571500">
              <a:lnSpc>
                <a:spcPct val="200000"/>
              </a:lnSpc>
              <a:buBlip>
                <a:blip r:embed="rId2"/>
              </a:buBlip>
            </a:pPr>
            <a:r>
              <a:rPr lang="ru-RU" sz="3600" dirty="0" err="1"/>
              <a:t>Еліміздің</a:t>
            </a:r>
            <a:r>
              <a:rPr lang="ru-RU" sz="3600" dirty="0"/>
              <a:t> 60% </a:t>
            </a:r>
            <a:r>
              <a:rPr lang="ru-RU" sz="3600" dirty="0" err="1"/>
              <a:t>жоғары</a:t>
            </a:r>
            <a:r>
              <a:rPr lang="ru-RU" sz="3600" dirty="0"/>
              <a:t> </a:t>
            </a:r>
            <a:r>
              <a:rPr lang="ru-RU" sz="3600" dirty="0" err="1"/>
              <a:t>оқу</a:t>
            </a:r>
            <a:r>
              <a:rPr lang="ru-RU" sz="3600" dirty="0"/>
              <a:t> </a:t>
            </a:r>
            <a:r>
              <a:rPr lang="ru-RU" sz="3600" dirty="0" err="1"/>
              <a:t>орындары</a:t>
            </a:r>
            <a:r>
              <a:rPr lang="en-GB" sz="3600" dirty="0"/>
              <a:t>;</a:t>
            </a:r>
            <a:endParaRPr lang="ru-RU" sz="3600" dirty="0"/>
          </a:p>
          <a:p>
            <a:pPr marL="571500" indent="-571500">
              <a:lnSpc>
                <a:spcPct val="200000"/>
              </a:lnSpc>
              <a:buBlip>
                <a:blip r:embed="rId2"/>
              </a:buBlip>
            </a:pPr>
            <a:r>
              <a:rPr lang="ru-RU" sz="3600" dirty="0"/>
              <a:t>10 000-нан </a:t>
            </a:r>
            <a:r>
              <a:rPr lang="ru-RU" sz="3600" dirty="0" err="1" smtClean="0"/>
              <a:t>астам</a:t>
            </a:r>
            <a:r>
              <a:rPr lang="ru-RU" sz="3600" dirty="0" smtClean="0"/>
              <a:t> </a:t>
            </a:r>
            <a:r>
              <a:rPr lang="ru-RU" sz="3600" dirty="0" err="1" smtClean="0"/>
              <a:t>азаматтар</a:t>
            </a:r>
            <a:r>
              <a:rPr lang="ru-RU" sz="3600" dirty="0" smtClean="0"/>
              <a:t> </a:t>
            </a:r>
            <a:r>
              <a:rPr lang="ru-RU" sz="3600" dirty="0" err="1"/>
              <a:t>ұжымы</a:t>
            </a:r>
            <a:r>
              <a:rPr lang="en-GB" sz="3600" dirty="0"/>
              <a:t>;</a:t>
            </a:r>
            <a:r>
              <a:rPr lang="ru-RU" sz="3600" dirty="0"/>
              <a:t> </a:t>
            </a:r>
          </a:p>
          <a:p>
            <a:pPr marL="571500" indent="-571500">
              <a:lnSpc>
                <a:spcPct val="200000"/>
              </a:lnSpc>
              <a:buBlip>
                <a:blip r:embed="rId2"/>
              </a:buBlip>
            </a:pPr>
            <a:r>
              <a:rPr lang="ru-RU" sz="3600" dirty="0" err="1"/>
              <a:t>Барлығы</a:t>
            </a:r>
            <a:r>
              <a:rPr lang="ru-RU" sz="3600" dirty="0"/>
              <a:t> 5 млн </a:t>
            </a:r>
            <a:r>
              <a:rPr lang="ru-RU" sz="3600" dirty="0" err="1" smtClean="0"/>
              <a:t>адамды</a:t>
            </a:r>
            <a:r>
              <a:rPr lang="ru-RU" sz="3600" dirty="0" smtClean="0"/>
              <a:t> </a:t>
            </a:r>
            <a:r>
              <a:rPr lang="ru-RU" sz="3600" dirty="0" err="1" smtClean="0"/>
              <a:t>қамту</a:t>
            </a:r>
            <a:r>
              <a:rPr lang="ru-RU" sz="3600" dirty="0" smtClean="0"/>
              <a:t>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19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4114800"/>
            <a:ext cx="10769600" cy="923330"/>
          </a:xfrm>
        </p:spPr>
        <p:txBody>
          <a:bodyPr/>
          <a:lstStyle/>
          <a:p>
            <a:pPr algn="ctr"/>
            <a:r>
              <a:rPr lang="ru-RU" sz="5400" dirty="0"/>
              <a:t>НАЗАРЛАРЫҢЫЗҒА РАХМЕТ</a:t>
            </a:r>
            <a:r>
              <a:rPr lang="ru-RU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4577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487</Words>
  <Application>Microsoft Office PowerPoint</Application>
  <PresentationFormat>Произвольный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ҚАЙЫРЫМДЫ ІСТЕР МАРАФОНЫ</vt:lpstr>
      <vt:lpstr>Негізгі хабарламалар</vt:lpstr>
      <vt:lpstr>Қайырымды істер марафонының механикасы</vt:lpstr>
      <vt:lpstr>Негізгі іс-шаралар</vt:lpstr>
      <vt:lpstr>Негізгі іс-шаралар</vt:lpstr>
      <vt:lpstr>Негізгі іс-шаралар</vt:lpstr>
      <vt:lpstr>Күтілетін нәтижелер және қамту</vt:lpstr>
      <vt:lpstr>НАЗАРЛАРЫҢЫЗҒА РАХМЕТ!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МАРАФОН ДОБРЫХ ДЕЛ</dc:title>
  <dc:creator>Red Point Kazakhstan</dc:creator>
  <cp:lastModifiedBy>Пользователь Windows</cp:lastModifiedBy>
  <cp:revision>51</cp:revision>
  <dcterms:created xsi:type="dcterms:W3CDTF">2021-02-09T03:11:19Z</dcterms:created>
  <dcterms:modified xsi:type="dcterms:W3CDTF">2021-02-17T03:04:36Z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2021-02-09T00:00:00Z</vt:filetime>
  </property>
</Properties>
</file>